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C3B73-DD33-4C4A-911D-56919A83DC7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ED4A4168-C199-4525-9ACC-F8136528F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88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C3B73-DD33-4C4A-911D-56919A83DC7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4168-C199-4525-9ACC-F8136528F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618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C3B73-DD33-4C4A-911D-56919A83DC7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4168-C199-4525-9ACC-F8136528F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35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C3B73-DD33-4C4A-911D-56919A83DC7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4168-C199-4525-9ACC-F8136528F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54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02C3B73-DD33-4C4A-911D-56919A83DC7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D4A4168-C199-4525-9ACC-F8136528F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26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C3B73-DD33-4C4A-911D-56919A83DC7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4168-C199-4525-9ACC-F8136528F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72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C3B73-DD33-4C4A-911D-56919A83DC7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4168-C199-4525-9ACC-F8136528F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54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C3B73-DD33-4C4A-911D-56919A83DC7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4168-C199-4525-9ACC-F8136528F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79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C3B73-DD33-4C4A-911D-56919A83DC7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4168-C199-4525-9ACC-F8136528F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77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C3B73-DD33-4C4A-911D-56919A83DC7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4168-C199-4525-9ACC-F8136528F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681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C3B73-DD33-4C4A-911D-56919A83DC74}" type="datetimeFigureOut">
              <a:rPr lang="en-US" smtClean="0"/>
              <a:t>4/10/2018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4168-C199-4525-9ACC-F8136528F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2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02C3B73-DD33-4C4A-911D-56919A83DC7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ED4A4168-C199-4525-9ACC-F8136528F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22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Feds vs. anti-feds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1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federalist?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624" y="1816608"/>
            <a:ext cx="10797932" cy="3925874"/>
          </a:xfrm>
        </p:spPr>
        <p:txBody>
          <a:bodyPr/>
          <a:lstStyle/>
          <a:p>
            <a:r>
              <a:rPr lang="en-US" dirty="0" smtClean="0"/>
              <a:t>A federalist is anyone who supports ratifying the Constitution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Alexander Hamilton                              James Madison                                         John Jay</a:t>
            </a:r>
          </a:p>
          <a:p>
            <a:endParaRPr lang="en-US" dirty="0" smtClean="0"/>
          </a:p>
          <a:p>
            <a:pPr lvl="1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utoShape 2" descr="data:image/jpeg;base64,/9j/4AAQSkZJRgABAQAAAQABAAD/2wCEAAkGBxQSEhQSExQWFRUXGBwXFxgYFxwYGhofHSAdGBsfGhwaHCohIBwlGxsXITEhJSkrLy4uGiAzODMtNygtLisBCgoKBQUFDgUFDisZExkrKysrKysrKysrKysrKysrKysrKysrKysrKysrKysrKysrKysrKysrKysrKysrKysrK//AABEIAPYAzQMBIgACEQEDEQH/xAAcAAABBQEBAQAAAAAAAAAAAAAAAwQFBgcCAQj/xABBEAACAQIFAgQEAwYEBAYDAAABAhEDIQAEEjFBBSIGE1FhMkJxgQdSkRQjobHR8BUzYpJyweHxCCRUgrLCFhei/8QAFAEBAAAAAAAAAAAAAAAAAAAAAP/EABQRAQAAAAAAAAAAAAAAAAAAAAD/2gAMAwEAAhEDEQA/ANxwYMGAMGDBgDBgwYAwYMGAMGDBgDBgwYAwYMGAMGDBgDBgwYAwYMGAMGDBgDBgwYAwYMGAMGDBgDBgwYAwYMGAMGDHLuAJOAKlQKJYgD1JjHnnLE6hA3MiMVPxB1hDmPIL6QKYadvi1gjURyAJIuAGHzGPBUo1laqXDqglgzNC6UNRG0nb11RO/wBAE4/V5JFJfMghZkBZ1aWE+2/phtV67UQnXQJAmfKcVCBaCRYn3jaRY3IqvTM0VVGLBEAQaWPazXEAE/5aLJZ77kASLyaZtWzDt5jWimGB0gkAFgFuCJ1TafrFgtS50MoZO6RI4H3PAwJmTeV2mNJmR94vivV/JLJVZiXLWWQLwbqDcExxBviwK1pkeljMHkf36YBwlQESP6frgSqrbMDHoZxH5xVYaSA+qDoJsSOTPG29sJ1yKYMhLgmFF7D15239sBLTj3FeOaRWXsAG8giQIk+kGeBOwtiXydUm3xCLN/XkzwYwDrBgwYAwYMGAMGDBgDBgwYAwYMGAMGDBgDBgx4zACTYDfAe4zTxV4sYs4puFpIYDCdTmJMCBCibn2P0xJeKPHFSk4pZSklVwT5hYsVRR66bgm0A+52F8pz9armM2uXRViZ0yTokKHLvHcQe7/wBx9cBxmusVMxWFRy5ZUKAx3WclGY7tBAid9PG+LfTr5qrpDUiT8RSmoVYKjtIZg1lJ+KfXtJBD/wAOeGKdMBnVZ2lyDq5LBZtHcfsDi25akBsIFhAEegsP0+m3GAp+a6WpKrLCsVSA5ZVMzMOL9rSIgX1jmcOk6Z3KfNVJEQgDaBc6V1CAACL6dwI3xbmpC80wRtBAawuBcf05uLY8y+RpoQFpKCDYgAQPqBzA/uMBB5XKU6b6kqsxNgwF7hZ7gODzxLfeUy2aKStOmzFo7jAUQYubkwDJ3/Q2kkEqAw3MiTffYwb2j+OGlfKgghZRtwRFosNjfbb+mAUyeaLTKwRC6iLGwIje2/rscLsq7k/WR7f9Od8RWiqjQFDDVvrgn/daJ45txIw4ylf4dY7vd5078Cwvz/ZBSvRLg2MG24kjcmPb64YdPzTINNMNpDMoYJMEWmBIuWJBj+GJckOuq4Uj6A7R9uf+04bIEXUxELECeSCeOR/H1G+AkcvmGjUSpFp9vWCBB/S+HwOKlR60jORNhU0XNiCgqGwMW1g8cDjFi6S00hEkCwJkEj3m84B5gwYMAYMGDAGDBgwBgwYMAYMGDAGI3xBnFpUHLHdWA9dt/oMSWIHxllmegxUqCAwIblSO4CbapCn6AjnAZB4j60y5Z8xTqh1qWUxdQSVaxG4UiPYx6Yffh70NTTWq4AqOQTNyFi4Vl2tLT6xJtAoH7OtWtToKxILqTBPaAASYP+nSpNjK8wMbX4cy7IoGmxURB2jj1E732vzgJzL0VubN7kW9RAuTzIn09MObaogkiDBFwOOIA297ThDLuQJYkRydhBvpnmCRP9jhcyDYSALD6iFM34iSeATgHbmxgmbe259f7tzhVF1cyeCNz7/9RhupsdUTBE2O3O1jtb1/UukE7TMRvH93jAeqlpvvxt94/l/TCaajP5lmPQi/tvcDfDkJb7T6ng/wn+OI6vZwRtNhFgd7n9T+m0YBYxAEwSLTFptttucNilEsupULAA/Dx+nF9/thTNEgtH5TF7E+/Ikg/pxhhWro5hu19iNRUtv8BFyYjb29MA86ln0VUpGFDEILSPS9+BAM+o9bJ9VyaVqJgLMdrE7DcX97G1z9cRa9OClm0EEkkEsxHqNMttYiABIMcnEV1DqVXLuSdb3AGhGN1v3+hCmYHsbXwBkekPFOoSPL7mCqH07szayQDqJ3cn8074u/Tc68dwQjf92D83dzvJPubjETkszFGTYaWLar3NgCDAMSOLx74Zv1FUq6QwHbqFPZo1GQP9lhvKxsYAXmm4YAgyCJB+uOsIZGnppop3VVH6CML4AwYMGAMGDBgDBgwYAwYMGAYdZ6iKFPVK6mISmGMBnayid45MCwBPGMN8TdSGs1WAr1JOqoQTubRqYJTkEaVmYGxvF//F3NGguUrlS1JKrB23VCwhGcDiZE2+KJvBxOsP2qstGAutyZErC2vAkXBJJ2J9owFi8A9J8wVMy2gie0GQCF+ImFEnua9rLAjjWMpSJUTBYkWUxuAN4MfX2tiG6Jlcvl6QU1QVBVAWIQ6jCRBOxb3M+hxYsp1LLPAWsksAyy6lmAMyq2JneYmGB9MB7U7VMKRwAIMAdu8wSRM7QPcQUcqLzvwRYiwgH+APp98PM1T7WCzf4QJG4sJE7tJ9J1C8RiCyGeG2pgV7QpgTaRAi6245UzvGAn6dTSP5c7x/XD7LpqNriT/wBf6fwxBZnq+Xp6fMrUqYJPxsABcdt9t7H6GMTvS87ScEUqtJyIkKQYsPQn1GAcOtoM+362/l/XERmHuPTa0EfUW3if9pGJDNVANW4PsN/p7/X09sRlZNRvf4eLWMj7SI25tgEs45YReflMEXudvSQv3ABtOISpnzp/eqFcEzEmQCfeT2zuLC/EYsAp7AGSLEGw3tfbkjb1jaMQHVaBLQFmSYke0cwSZUGOSCeDgInN5xULXgfESCwEi4IUT3eiqpuObYUyKAizFQZIYaRJWLhTNrhvcTPrhYdGp1Gl0UiCdJNmiABA27Qxtb4jfD5aaAMI0i4JUAFYkbk+sRaJBEXwFM8Q1M7TcVGYuikwg7YvEhVgGAxkmbmQBaW3Rut1PNpEwrqQoOkOFHyksZBA7gGg3PG+LfnAit59V1CKC1jLVJUiLAaRHyxexBucVXLV0oy60VYa5ErfSyhovtcEabkkjkRgNh6Z1N2Kh4ZWHa4UiTJsRwQLn68RiZxQPDbo2YqUEGpECeY8kAGGHBi6hh69yGTM4v8AgDBgwYAwYMGAMGDBgDBgwYCp/iB1U0kpUFbR57aHcWKpKqxDSAp717pt6HHz14tyS0ai+SewQKZ5KtMSAYHcptJ3Ezj6Z8VdIp5rLvSqELN1Y/KwII+0gAjkY+fvFnSCr+SXUldQWGUanuJQapIkSSQO5GsLQFbo5bKC9aq+o7heDFwYJO43uf54cZrI5chXy1Y65EDXLDkFlYbBgtw259gTCZXp1TMP5VGmajwW0ossYGokDciATjSj+GIOTGZrKuUq6SRS1FlMfDraox0lrgiQASObYCU8H+NatZf2bMAmog1ah3FlvM+sDTMDgc4r3jbqFQ/uwWpn5/W9xDARAsJHP0xaPw28BuurNVwUDLppLcnS13aYBAM2MAxPriZz3gFc3s7Ui0ssC1xIMRcSxO/H6hhGYoAsvm1W0mw1GTG1p2G39jFo6N4SQjXRzTeb8hSwkRPcCYs1h6Ee4Dzrf4V5mjUZVanVCqW+LQxiYXuERERx6xic8GfhRUemWzgFJh8AQ6akEMSXKNG7LA/0j6YB/wBG6vnsmpWtOapCZIYq6zEBDcNF7WuTbnFw6d1qnXXUkkAgGQUdeDqBEQLra3xc4r7eCuo5cEUK9PM0wf8AKrKUJBJnvW07EWFzxz30Dp+ZFXza+Xai0abwQY/NoJBNolbfcgYC606lwI5G4P8AL1An3F8IUqpGtWmCzLe2mLeu0AX435w3qV9KrJJuAIO/HsPfTv6cS2z3VjTZCsMrgkrcvIMSumZgA2jeDa+Ajs+alMytJ2bUTKLM7ggxKzxp9ZGOM/XNMl9FQzBkSHWW7juYgW2Iib/KFv8AG1q6yaSoFHfqqlGuIHYtwpkXIPbxgzfSxU/e5cQywr0/iVpgkwfn0xcEE7EiBpCtdX8SZYD96GqMDGntEGJEixi5MW3NrYqVTr/m1QplkZjKzHqDefXbbY7ScW3NeGk1rVKuUVpMAhove5iNJERwDiu5roKV61dleFSHKoBDWBY/QDUfqb8yFj8MGoKbVFr1F1OXKKvxMB62EHuMk2kD5ban4YzxqUV1svmblQ2pl2JDehBMRx7bDGa9UoEfL1P3bMwOkgb2OmQOY+IiYuMX/pFU+VSLd7q6BC5AYPqKd1zBK61kFpEye3AaBgwYMAYMGDAGDBgwBgwYMBV/xCy5fLqJIXzF1QQDDEU5v6a9xsSDxbFxmUbXoU62eEFlAUsqqp2EKNS24IG2PofP5fWpEA+xgz+v2I9wMYZ4m8MnLVqbNKoazAq47RMkBWsGW9tiIWfcLV0bwNQRkzLCHCBbcEACZmQYkHgiNtsSh8PJXqaXuoKM4sT2zAJiYZhcA/KTO2Os91nykACgklRTVSLliALbmNzA2Qnm0t0ml5VE6iNR7iTO/IUTEDYCbCMA7zrj4Bbk7WAvAnbb09rYc9OB2JJjk/8APn+/bEUXS5LLbumRYfz24/TjEn06oCLEEXEgg39PqP8AngF87lVffeIB9Njf9BhGllVHw21ETHaBG1h+n6eghy5n34/njlPpgPVA3445/j+n6YjesVRpjmQN/v6j+xzEYc5rOhRJIA3J29pnb/nilda6t3m8DbbexJ9J2+Gdwvd8uAOqdQKta5i0HeTcG0GRAAM8W+Zq31nrxE0KqhlQDS4UNq1dpEfw7YmfYjBXzfmXIEgEBJki06vXeLRcsx3lsUzqnU1rVClOSqSO1RJYmYBDCAJY2A+sbBP9K8WNSaQUCOACoQAwdtUIrRJ5LWUg8gztHqpp1PNpsHpMdRAUkqSLQBci2wM9w3lcZNmGlhTXtDNG4O2/dM+kn2m84sH7QyAUmNgJbuKKwN+5SDqmdVgPrbAW7r/X6lRSadxY9o0gkkyVZ1BXuMGxIA4i8b0rPjzCWPzS/q5UDsVE7gDf4vvMtMVQyjEAs9QurqFOswFt6k8mO24YMQYjE/8AsqSz1KbeUjaYNTtaVldRWSx7qf8AK8A4CBXNaalRk+AvCuFBkmxDHcfmj0kTAM7R0B1dKNOm8jVrgEEqq2Gq+zMCZ/1EcHFI6PQRjOhXOtXYEKFCMdKK4PyRN4g90bnGmeFspSSgGpJpDkmbkkAkISWuewD+zgJjBgwYAwYMGAMGDBgDBgwYAxRPxj6d5uSRwATRr06kkSADNMkibgawY5jF7xF+KemftWUzFDmpTYLeCGiVIPBDAGfbAZL1DrlOhSoZh+80nuF371NMOGCy26j/AHHfTiV8Q/ibl/KilSqPEaiysqgFSIkKTM2Pp63jFDog1Mr5bCZ1CAO4EBu4g3Is2/Am4OO/AHQv2hilTXUQozaJIDEECDEErsdI4PGqMBeOgeOWrp5jUKwoxEpRqOJmxBC2jTe/vYYt3h/qlLMNU8pw4CjWyEMATdASo+LSSfaQPrKZWkAqaFKpoXSsaSo9CLAWtH1wGvF4IBuCIH3NrG53HGA5/aYsbxZrbj+R5/lhKvn5MR99xF7+6/CJ5kfZWusiV9/b+PBP23xGvGkm7ACCNJI5tHsSJnYWFyTgInxF1CxczEGwnm8REm0yNyAYvtRAC7NwAbamsAIgz6j1vwYti09fpalZQTYyAQSSfi2AkkwNwbgERJAg8zkQ4JkmygfFe4YkzfabbC/MHAVDrXUgpamCyg6oIvfgCTGmVB+ggHea+/UNYAEKUDQUkGbEmwFrTc74s3V+jv5hqqhI+Gw/KBDEn0IvbcA+pxA08i7MUVNWoCAUMlmBNhBMT67AGdzgO+l5JszWCopBALgXU/CAoNryQoAtY+gkSNLplSmWfMKAwfQKeokyDM9pJ21NAgmN4IGLR4fSll6ZCqUZDocEDUDF57Ykn6D4jMC9a8S+KBSf9zqNWADVM2i8LJsDeYvEXBBkHef8RLSKUKtNSoVVRYEqQTosDEEXNyRKggxd7kuoVqytT8s0+2AGZxqOygXIMj5toEXxmup61QvVYl3OrUWifoTabra32xp3gLos16JKVWCsCSlJmVTablSBYfmEALvgNW6P4Ny/lCVZZgOFdgH0ERqBJi6gwNMbQIxbVWBA4wz6VTIVmII1sXg7gEACRAgwAY42OHuAMGDBgDBgwYAwYMGAMGDBgDBgwYDG890CmnUc5QZTocisqmSCKpBJ3JP7wOI/0i20xdLw7FevSq5xqKUHQ0/K7H0sF0GxI7R29omVJJGLr+KVPyqmVzIE6i1B7EiINRTbYgCpB9/saVVY165qVGBc6EpyASoVQCDMse7UStryIBWQFoyvStRNQdRzJrAwWRqcWWboVbUDYm+87AYksxluoOr06dagyyAHemyGCAWI0sQbkkWAgAHcnET0jobAHylIkelrLFtUEb7niN8TFJ6tNQI1NKgrsYsLeqzrvEX25wDXp9WtlAKeYZGWIRkJj6EsLRMyd5PoJWrZxgrAGbErEAixIuf1tsSIHwypm65KAsSXAPAvJj0tuoAj5r84rWZz4FO5kg2g7fDp7i3ul5i8yIEgn1KtDnvUbjSpAIkBtMgWiwEbcbAYZGtEGCWBkyrLp4i83LHc877ghE5g1JaCIvaNxexgTAAtxpNhFofqnWtHasM4Ewq3gzqBtMwr2JuIO8yEv1DMIy6RCkzAJBYoJN/cAKvsJtxiP6EJzKuvYgkCxLeZET8MQFAOrbUTcyMHQuitU0vVJCk7AwWgkmBJIEmAJBmxG+LNWpIAsaSoXUkkwQF9WMxYxeNybKcBHMMtSetWq00qqEbVsA8wR5nqJ5I2scZlnMpIZypKyVHtHrbeJ554lRi99coEoj1APLLDtSTrVblpPwwRA5jWYMLMF1dVlafI0KBfS2m4nfSvOlZgMCzamjAJeD+ktVYPTWUDBGU0/NhtxIhlBMMASNvcknfPBfhUZenrZjqeG0BfKVB8UaFi5a7EgEwAbCMfP3TOotQrHSxQOl3WA66YqapUExCFiqncG5KgY2jwZ+JFN08vP1KdOosaa8xRqiJknZKgHxKYHIsYAaLgwlTzCMAwZSp2IIIP0OFcAYMGDAGDBgwBgwYMAYMGDAGDBgwFV/E7T/h9QlgrK9JkJ5YVFIUDktdYG8nFD8M5ca08yWqEG7m4MBXUWGyge7aQYGxpP4p+N2z2ccUnPk5cxQ0mxKt3VR6kwAD+UD1MyvR/EaeWrLGtyCyL2qsg6tiQo5iZggDAbLS6gAypALaZEc7A3PufX1jHGerKVEqJIPMbc/SCL/6h9s6fxiwMT7Tc3EbxG4uIkDTIN7xue/EEAslPSIlogyTpvsSN7yDzvZsBZ+rZqFIkWOkXiIvIBtJGoGTtvFjiqdU6mqkQzAmNIEk7iN72Y23iPQxip9S61WrMdTaQxAHNhccyRJm33tswagWGolnZoseNzF4BEyCPYknbASmb68allnulZBMkDVBBF999J9Zw+6B0nzV0uFalBYvYbwIuYDEsQLmCLwYUodD6Ea7AU6bEgxpCl2nksQuoLtPptaBjTum+E1ohnzeikhA001OqpJOqFCmJmYHdOibzYGlGkAPLRbwAVDMdcFSIZRMQJEQQFYwdivmsjpRXq38uYuoaIkgFVADWJEW+H8oIkKtVmT90vk0QASsgOy02MmtU+Vfh7FBI1cfDjOfGfiw0ZoU6gq1NMEgdqwAuwuAQs90sxu0LAIIdZ6p5+Y3haSgiDpUal0gaotb31Q1t5Fcr5sFypIjSFWQqi8MoK7KgibkmIlhIhvlGNOmhA7mJLPYz3WOoweeGWY3tgpsocAEABpUqQI5qEQJntAMd1rBgbgrXzJpuK1Pu0OtUgydU27uRMmQfzGGPE7Xr0gS1NKfks01DpJK2B1KpFwF1Tw2nWIkDFezNMsApFzqG8E2LGTGwjUxA3iVXfD/oVSjVUU81VemqAIrKikATPcbmD+7EQbD66QvHh7wrlzncqiUhLVFqMxUGEUNWtxBIVZA1DUNuN2xlHgnw2+WrJmqmb/aKaqfLhd9S6ZPdfttIgkgzMRjRKHXKTCSdP1uN4mRxsZMWM8GAk8GPAce4AwYMGAMGDBgDBgwnVrKt2IH1P8sApij/AIweJ/2Hp7hGitXmlSvcSO9v/as39SuJLq/jClRDRwpOppi3oBc/S3PIjHzf+IPiur1HNmoWLKspRUCAqz8oG5Jm5ubewAVmo4FhePmuP4f1E4cUMyFIO4ECJPG3Nv8AvbGk+BOh0KDK1QnzSCWFiBsQt+2VImTvDe2LP1votLOVBRemVqsApWmQq16e4qpaFqqAGK7ETEiRgMwSgptTcXUQDIPdcCYIJgsL3sl/VTK9EcFSKYOsgLNZNLC7XvJFjxcTi5UfCYypFFihqJK6iYVx3aDBmxjbg6xcxh4nTDopqhyYJIklyptIUy66PiFiCbgAAxcKhT6OWYdyKSfhliwgi1qZM9ynfn0GLL0LoOWCtUcZitAMIqGkGABME6mZl/4WXja0y/UfDWepTUqUFqLuTRqF9IXYFexo+kgDBkc4zxTURSAA0zckGw/MWkTb0EmMBOzX/d06DJlcuQIWhT/eGdQMTfUJBmHkm4G+FafTqVH4/Mq1ZglmNR/WHcytNdzpJsNltiOzmcWlTbzKmhQO7QYmAQJZe9iQTIU3BtvfNvGHjd6006OpKAN9JAJAuRKmAJkEAgmd4tgH/j/x0XHk0HAi7aGICsDAkkS5AkSZAIsFtjOKKl5uQB3G5MfSOTcx7HHKM7laaAkgyvH6cj9Yw9qHyqZVBqAbUHIEEMGWdMERt8xExtgOw8u0CO7SImSQTojczb1bccWxyaig2IiPUwQO4AgCIkFjFjI2jCLRB7tiJPOo/Efi3tANxBm04RLGGFwbyL77RvbkC15IJIwErRYMdpAiVJ+Ik3kMZbU0liDIVbExGOsvRZahK8g/ECNQnSwNpOph8JE7e8ssnVgC4S4CT6mFBNjYQWb1NiL4fx3U2AN4IBF4ELLEnbSVsCRZrDAXTwP1aqodF0pTFykksjf6eNJ7j9VXbmYXrlQO2mFgRa8cyLQSNwOZOEOgZFqFAVWhalS7g3b0W5O8Ko4Gob+sUmXJqCCY3OwiZFuYMEj77HcNL8J9fOpQTKwAwXYT8JF7gRYROnYnTB0DGR+ESAXmwgQRYDkkHjcEekGY51mie0fQYDvBgwYAwYMGAb5/MGnTZgJI/wC0n2G59gcUTrXWXpIalQsxIOw0wyz/AJdyCYN0O8C1wRafEWc8ryz7kzMCwi/6/wBREkZd4vz5Y6VVQkeZCsCskaWBEHSRpK2sCNhIwFL8ddZcgLI1tvp2AIBm/MT9NRxWfDVPXU1FSxBUAKsn2gAe29vfe/XiesWYgtMkt9ibfc7/AK498IZ4UqwJUSwKqx+UmDsTsYiT62wF76ajslQMNJquA7aQToiALMAROpt7a4jbE703KZkUqKvQzThGR0dFBqUihLroZ+0qSACjErBMFYMwVZtYkFEHbFSp3i5MQBAaoIIABkyfbEXnOoqrrRo0POdjK+apC987qsAgQDD32wF467Sam9ByuhC1YKrDQdT+W7GFqsNMj4bQXIi8jzp/UgGGnSzo0l2WVpr+ZULAGpftmFFzJNhFZnpNesA+YzKmoqaUQIDSQkiV0xIXUE7hcACwi/WVzNbzVo06AZwxRwumzFQ+0jUxXSfbkycBpCdUp06YH7TWdFXTqqIrmsSTqiFBLX9gABaAZy/q/jWhSZ/2Wmrl2JUi9NZ29CzAkA7LYibasHjzqVWnSShq01mSGCnUVHzszWBY2UEQLW2xm1U6dhDGTBWNIntIOq0CBF8A96z12rXYvVrSZOkSdpB2EBR7bmNzImMak9T1kmEAgs3MNcaRpi8Di3OFEpS/cS77CYPqtweCIvNvc2xJVqn7MAx0mswlRJOkWsQwIJsbgkWwDZ0/ZkYTDmLQdUg2hoUgAqymCb+0YjMqtyzEGIkEkSJHIBsLCJBusY4I1FmME3ZjEKNmtptcnTEWketl3AhYA+EAd3O152JIZiGkRYRbAc1HkmbjUWgSZP5rie4zvcAG2GxWwBMfrP8ALbCz6iTO9hc8qIkzeyg/ScJXkWExAHpaAf4gz6nAOcusHcb7E2MGxI9DYRf5tsSi1PexhtoLWB1kMBIlTBg3J7sRFG1QAAiGiCQp+5sbXk2+2JLMuRTc7Ny3w3k2AAsZvspkVADcjAacnUZp0lCr22JMAD6/YRq9f1LBCqWKgBha+559gfin3X2GIjpnVTIRiZDQr6YkGJ2ET8PPcATziRzOWn945BMQOSBYyDyJH1jAW7wijExqA7hP1PtuJkifRp4xrIG2Mo8DZcO6APBjVEzMTp+oA/gSvBxq9JpAO0jbAdDBgwYAwYMMOt5/yaRcbkhRYtBPJAIJAEmB6YCv+OayMAgZRUTuE8TxPFtx6EH65F1/OaHqPAEWFzuBDGCbfDBFwCB6nFj8RZ0Fh3MQQSTMm8TNrwCfcgrbfGa+JM6GYRMC4XkADcj7C/IF8BAVKmpiSPmj+PqBwBv/AA9E8tRaqYAAAEk7f9ydgBzjzJ5Vq1REWS1Ro/Xc/a5xf/Dfhw+b5ayRTJDuLTBuwMbxtOw+xwFcysogS5cEhSWPxGCVUTAuFJJ20i4LW0Lw10ryUbMOuuo1qY/NbSoWflmQotYggCSBNUei0cvTq5oIQ1IslGTsz21AR3FVBcapYSs3k4YdGzujLZaob+VRDgQQutU0pPqoeRpPpgLPm8h5dK5k0w9Sqw5amsvH+lHZEE8JUBktOIf8P+qJQrSKaKtRqj5ivUJkLTpz2kiw1LqLMY7jzpw/zFKej1G1Exk6uoiLuWf9oc2+bXqna84xXqXiV3pJl6VltMSCxmRc30gwQJ3ueMA78V9a/wARzOZzDNpUmKSgKSVUkUhp1DiWZiTdjY4islkiQFp97OJAiZFhcLJEHY+l7YQy1CNhqZu4BfhMMQLcizbe3uMP6+aFEFVEVzGtjPwt+YQAO4qdJUn1MCCD2rVTKqAjF6hEgy6kAwsGKitB0i+m8mI3xXKaGq7HXeeQZEngAE87LOBcqZlu1bMTG4OrSQYEAxyRP8nMaQFIGkg8SJLMraQSQ0AtGllFgZnAJiloUxAJgfcETJntAOiQw+IYSdgYE9umBe4HJgncgHttOoRhwCCRxcAd2xj4Vc/DBdyZ7ezc45JtquBBj62KlrQFB8tQPhOniMAlpJBHqYgAmb6QovtIFmv2jHOkgA20zpvMap9CdgCDMRcAi+FqVJewG87Tp1QYEsDsSIKzwxgyBjp5ALKI7bxsASCsgD4iRqEttpgwIwCWWod8C4kACRPpMaoJnYXBvHphxnUTSskbjawAi/AMtAiQLBTsZx1kaW5WygDm15jUdTAfPwDAbY44zL6qiKCVAuLhSNysHWVBgAiNi0XgDAP0Kl7QBfcTeZuSZt7leCSBpxNZPPkBaTljMQonm/KjuJkxC7WEHELrBqKxMnXIudzDCBrLTJmPiBNzLCFIVkKmDYng8RYqpUyxMdtraQSQ5DQfDGc0MWRyCkXFj3SdyNh3W9SeGxsHSs+Cq92vUd7WO8H6yI+otF8fMGU6i9F5XbhhEkCJtcEal9fuYMa14J8VB0CysEd63BBgRB3j0Imx5iMBrWDDfp+YFSmrgzI3MfQ7W39LelsOMAYo34pZ5aFOlUZ9I7xuNzpuFO9pt9ucXnGR/wDiMX/ymWMG1Y//AAIv94wGYdT8TatWzEmVCjc7b+vv9Re2Kznsz5p1HSDAt6AbAWAP9LcYRYwqxEH/AJdoPH+o4uvh7oKJ3Omqosag3y7WIIt2n0kmLAYBn4A6cRUauw2AWnIAlmNrnbbcXuYxo9CaYOXEs9Ur5rrCmSbKDMSBIJMCByJGIujlDTqeawCFBGw/dh0MDSbBihb3Xa4F06mZqvUell6RYxoLkkKpPxSSCxewFgCCDJHAPPGHV1p0iFB00gVEMYeq0AweWkIoN4VWNwZKvQsqy9PpKxHmQom8ADYQQPQX/nip1+h1KtWoalRaq0WWnKKUQO0QtPk+hIuf0IvdWvby07gIDn00QrbcAzMf6tjEgdMz9OhTzS1SDSFNqmkXntAdRHDEIxtuB+YBcR6ZlQxAaRqiTyIYBgIE6oIbn6HGieP86qUKkW/aCKdEbdqsGduIUP2XsSW9LZ4mYIGkSPmIHDCx1QLzAAvb7nAOqub0jyl7mhpJACjtGowTpJlSbgG55iI/ToW4B+FjdoI/02HqkwTMAzGOqVLSSh4Y6h3DUALWA1RGszpsG98KAkSRZoE2t6w2iFFwWIcH/Kk8jAKKdDGxUyICjcgyBEDjk64DgQbnCam0idJtAgyOSZGliF1XMHU1gMEmyqCQYCLblgR9TAElIufrjtKQNxp+MKALSAdRF5BGrSIqSTqXgHAeZekHM9oEEEl+1dSuQC1yCWmxBvyLHD16CXJkjdhdWAKKygoLqIZxqkqfa0IZV4KSpkSTdhABF9cF1vp3GmfqYS6vQZYJC6flKzpWZb93xpYmRzY7QRgCtKsoVpJBUhTAINtNmMc7dsBSJw6eqNIaJJkIdhf4QAWOg2nUDAJ27MRtLOOh0s0qJt8VmILQQZEiZggwWHJw8VfOvrm17gmTdoFoJvsL2HrgHfTzAOmNydQBMcAxZ4VFLGxsOdRwwyjlnNcgiSIvFgRaQQxhViVvI4x11JvLELbj6SbbxB7SR2jYNyML5LLlKcxHbJsw1KYB+YawpAMkhBN52wHpY6pJJEQbi4DadpI207SpmJZjjxD3CZIgySCbkRwb3c7mL7mSXKy3kydUzeVZiBqK/UqPT4hAiAeag2Jj1iAT8rci/Nid9yRqOAfNpNn+FiQDfVJ1gTMdxAaJA3+VQAW1HNNl21LCEBSGJ1at5kkXBWY9QohTIxxUeAfcMOSLhm3nY86oJ3PbY+iWlYDKTC31Eem9/lZjtOkFoAjAfSX4W59q/T0qOFBL1B27drlZ/hzfFtxSPwYj/CcuQukFqpA9vMeP7ED0GLvgDGQ/+JCf2TK7/wCef/gca9jK/wAfsmatDKKItVZmJOkKAhJJPAHqbTE4DEfD3SHrVO0wEjUzNpAEqInmDxf4fQHF+otSylJ9LhVOzXLVCInylMBwIiZhYGowIxVc911MonkZYKYHxONasTuyIToVSBYuHYiJjFdz3VqtZi7OSx+Is1zF44gWFlj+WA1St4rSorDK0aq1BJNXMMuikBLFgiFizcwSbxHqsjlqmihTo5daiPVUv5tYKpp0476rBGJFRiTpURGofML0bwDUpIytWM01qqWUEd0wBcnYHTMRMIBMkY1TxZ1KjlKiIqHNZmvpYUwfLZwDqViQD5dJb8SzXsEJwFcfK0aNJEEQXCJcajAarqiNyUEm5JaDYYfZOg2ZdcpRJRyA2YdbBKZBDTPwsYIXc3DbLOK51/q5evlS1BsugqNDB9dNjZTocmX0ix0/mPIxYfDWe8qh1Fwyhv2eo6hjIDqHSSQf+KfS+3IZP4k6kMxmKrU/8uNFIX0rSWNCKItAX3BOo3JkxoW0rvCm4nu//q5Gs30jn0x4lKCVmCCZB7rr7AHknccRNzh1llDMv7xKcQCWMAA6QLrJnTpnTBhXAG8glBMX7dUgEjSNwBuEMkcEfA2AU4tF/WDEXmTwAARAkdr+owuGCsQ8qwLFyTDLaFWTdog9pAnSbkMMehBbVAIASSWhSb6iD3IRGrkfu2/MMBzSYASD8SsxHtBUagPimTcEES5tGFFbTLAAaYRZICywMm+27HS1oZwI04U8m5VrAyTMHtpi/wA0OAQ11hoRrd8Y78qdIkgu06dQ1EcLqKwxDAqQ+zRfuOAbMSvbtEU+bkmWvcgbgxIPf+bDzLVQ4JBUFoQkyDpESWcKQ3AJIHD2k4bpSB0gR26qhlT8PBCnuUQBddgVa+g48yeWcnsNwslplQHlRqK8ETYrtPqIBKtR+JZlTMEiQDvpBXUJGmwHHNow0KlZdTpIIIiw9RaN4NvpbFhNMONTHUBp1mARFwmpqJ1bgiSrXCt7YjRkiWCRpbZS1ze6yoG4axtzsZMAypo1d1AtssqADvMm4G1pkfCoJ5xPFR8QFrEnYb6SWfSdQ51E6BaAxwhR6d5YJhiQEaCJIuJlQSqqQBepe1kkY4zLaAx7ZMzq3mQbllBmOWvyoUXAJhWJJIJIkEwYbYEkxcSWnZjO/cY8rVLWk2awIMA9oBO0DSB6WjZZPmXEySDAYX2krJiQLECbiYAJ3045aGADEAEAi0fKCSQpv2wbXAgbtcOyZIM72iwNzIEm5O7aT9WPA5qpIE8KBcEHYTf31kmd51NaFwnRqSoPIgED0Mnkck6iJg6DNox4rkTeNoj2CtN5BErM/Un5RgPpX8H4/wAJy5BBlqxkGZmtU5Jk/e/02xc8Uv8ABxQOkZWBH+bI2g+bUm3AmbcYumAMcsgNyAT9P79sGDAcNlkJkopP0GPDlKf5F/2j+mDBgODkKREGmkf8A5sePTCR6Pl5LeRRkjST5ayQAFAJi4gAR6AY9wYDt+m0WiaVMwABKKYA2AtsPTHSZGkJimgkQYUXH6YMGA9GTp7aE/2j+mOW6dSNjSpn6ov9MGDAJf4Nl/8A09G+/wC7X6+nqBjz/Bct/wCno22/dp9PT0A/THuDAIP4ayZEHKZcj3o0z/8AXCbeFMiSScnliSIJ8inJG1+30wYMBw3g7p5AByOVgWA8inbc27fUk/c4H8H5AgA5LLECw/cpad47cGDAeVvBuQcy2Ty5MzJpLMmPb2H6Y8q+C+ntdsnlyYiTTUn9YwYMAl/+B9Nt/wCSoCNoQCPe3PvvhJ/w96ad8nSN5+bf133x7gwCS/hr0sbZOlx+bgyPm9f1t6DHa/h10wbZSmPoWHv+beQL+2DBgAfh30yI/Y6X31Hffc8wP0x3/wDr7psyclRJ9Ss/zwYMBOdN6fSy9NaNFFp01nSiiAJJYwPckn74dYMGA//Z"/>
          <p:cNvSpPr>
            <a:spLocks noChangeAspect="1" noChangeArrowheads="1"/>
          </p:cNvSpPr>
          <p:nvPr/>
        </p:nvSpPr>
        <p:spPr bwMode="auto">
          <a:xfrm>
            <a:off x="155575" y="-1790700"/>
            <a:ext cx="31242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SEhQSExQWFRUXGBwXFxgYFxwYGhofHSAdGBsfGhwaHCohIBwlGxsXITEhJSkrLy4uGiAzODMtNygtLisBCgoKBQUFDgUFDisZExkrKysrKysrKysrKysrKysrKysrKysrKysrKysrKysrKysrKysrKysrKysrKysrKysrK//AABEIAPYAzQMBIgACEQEDEQH/xAAcAAABBQEBAQAAAAAAAAAAAAAAAwQFBgcCAQj/xABBEAACAQIFAgQEAwYEBAYDAAABAhEDIQAEEjFBBSIGE1FhMkJxgQdSkRQjobHR8BUzYpJyweHxCCRUgrLCFhei/8QAFAEBAAAAAAAAAAAAAAAAAAAAAP/EABQRAQAAAAAAAAAAAAAAAAAAAAD/2gAMAwEAAhEDEQA/ANxwYMGAMGDBgDBgwYAwYMGAMGDBgDBgwYAwYMGAMGDBgDBgwYAwYMGAMGDBgDBgwYAwYMGAMGDBgDBgwYAwYMGAMGDHLuAJOAKlQKJYgD1JjHnnLE6hA3MiMVPxB1hDmPIL6QKYadvi1gjURyAJIuAGHzGPBUo1laqXDqglgzNC6UNRG0nb11RO/wBAE4/V5JFJfMghZkBZ1aWE+2/phtV67UQnXQJAmfKcVCBaCRYn3jaRY3IqvTM0VVGLBEAQaWPazXEAE/5aLJZ77kASLyaZtWzDt5jWimGB0gkAFgFuCJ1TafrFgtS50MoZO6RI4H3PAwJmTeV2mNJmR94vivV/JLJVZiXLWWQLwbqDcExxBviwK1pkeljMHkf36YBwlQESP6frgSqrbMDHoZxH5xVYaSA+qDoJsSOTPG29sJ1yKYMhLgmFF7D15239sBLTj3FeOaRWXsAG8giQIk+kGeBOwtiXydUm3xCLN/XkzwYwDrBgwYAwYMGAMGDBgDBgwYAwYMGAMGDBgDBgx4zACTYDfAe4zTxV4sYs4puFpIYDCdTmJMCBCibn2P0xJeKPHFSk4pZSklVwT5hYsVRR66bgm0A+52F8pz9armM2uXRViZ0yTokKHLvHcQe7/wBx9cBxmusVMxWFRy5ZUKAx3WclGY7tBAid9PG+LfTr5qrpDUiT8RSmoVYKjtIZg1lJ+KfXtJBD/wAOeGKdMBnVZ2lyDq5LBZtHcfsDi25akBsIFhAEegsP0+m3GAp+a6WpKrLCsVSA5ZVMzMOL9rSIgX1jmcOk6Z3KfNVJEQgDaBc6V1CAACL6dwI3xbmpC80wRtBAawuBcf05uLY8y+RpoQFpKCDYgAQPqBzA/uMBB5XKU6b6kqsxNgwF7hZ7gODzxLfeUy2aKStOmzFo7jAUQYubkwDJ3/Q2kkEqAw3MiTffYwb2j+OGlfKgghZRtwRFosNjfbb+mAUyeaLTKwRC6iLGwIje2/rscLsq7k/WR7f9Od8RWiqjQFDDVvrgn/daJ45txIw4ylf4dY7vd5078Cwvz/ZBSvRLg2MG24kjcmPb64YdPzTINNMNpDMoYJMEWmBIuWJBj+GJckOuq4Uj6A7R9uf+04bIEXUxELECeSCeOR/H1G+AkcvmGjUSpFp9vWCBB/S+HwOKlR60jORNhU0XNiCgqGwMW1g8cDjFi6S00hEkCwJkEj3m84B5gwYMAYMGDAGDBgwBgwYMAYMGDAGI3xBnFpUHLHdWA9dt/oMSWIHxllmegxUqCAwIblSO4CbapCn6AjnAZB4j60y5Z8xTqh1qWUxdQSVaxG4UiPYx6Yffh70NTTWq4AqOQTNyFi4Vl2tLT6xJtAoH7OtWtToKxILqTBPaAASYP+nSpNjK8wMbX4cy7IoGmxURB2jj1E732vzgJzL0VubN7kW9RAuTzIn09MObaogkiDBFwOOIA297ThDLuQJYkRydhBvpnmCRP9jhcyDYSALD6iFM34iSeATgHbmxgmbe259f7tzhVF1cyeCNz7/9RhupsdUTBE2O3O1jtb1/UukE7TMRvH93jAeqlpvvxt94/l/TCaajP5lmPQi/tvcDfDkJb7T6ng/wn+OI6vZwRtNhFgd7n9T+m0YBYxAEwSLTFptttucNilEsupULAA/Dx+nF9/thTNEgtH5TF7E+/Ikg/pxhhWro5hu19iNRUtv8BFyYjb29MA86ln0VUpGFDEILSPS9+BAM+o9bJ9VyaVqJgLMdrE7DcX97G1z9cRa9OClm0EEkkEsxHqNMttYiABIMcnEV1DqVXLuSdb3AGhGN1v3+hCmYHsbXwBkekPFOoSPL7mCqH07szayQDqJ3cn8074u/Tc68dwQjf92D83dzvJPubjETkszFGTYaWLar3NgCDAMSOLx74Zv1FUq6QwHbqFPZo1GQP9lhvKxsYAXmm4YAgyCJB+uOsIZGnppop3VVH6CML4AwYMGAMGDBgDBgwYAwYMGAYdZ6iKFPVK6mISmGMBnayid45MCwBPGMN8TdSGs1WAr1JOqoQTubRqYJTkEaVmYGxvF//F3NGguUrlS1JKrB23VCwhGcDiZE2+KJvBxOsP2qstGAutyZErC2vAkXBJJ2J9owFi8A9J8wVMy2gie0GQCF+ImFEnua9rLAjjWMpSJUTBYkWUxuAN4MfX2tiG6Jlcvl6QU1QVBVAWIQ6jCRBOxb3M+hxYsp1LLPAWsksAyy6lmAMyq2JneYmGB9MB7U7VMKRwAIMAdu8wSRM7QPcQUcqLzvwRYiwgH+APp98PM1T7WCzf4QJG4sJE7tJ9J1C8RiCyGeG2pgV7QpgTaRAi6245UzvGAn6dTSP5c7x/XD7LpqNriT/wBf6fwxBZnq+Xp6fMrUqYJPxsABcdt9t7H6GMTvS87ScEUqtJyIkKQYsPQn1GAcOtoM+362/l/XERmHuPTa0EfUW3if9pGJDNVANW4PsN/p7/X09sRlZNRvf4eLWMj7SI25tgEs45YReflMEXudvSQv3ABtOISpnzp/eqFcEzEmQCfeT2zuLC/EYsAp7AGSLEGw3tfbkjb1jaMQHVaBLQFmSYke0cwSZUGOSCeDgInN5xULXgfESCwEi4IUT3eiqpuObYUyKAizFQZIYaRJWLhTNrhvcTPrhYdGp1Gl0UiCdJNmiABA27Qxtb4jfD5aaAMI0i4JUAFYkbk+sRaJBEXwFM8Q1M7TcVGYuikwg7YvEhVgGAxkmbmQBaW3Rut1PNpEwrqQoOkOFHyksZBA7gGg3PG+LfnAit59V1CKC1jLVJUiLAaRHyxexBucVXLV0oy60VYa5ErfSyhovtcEabkkjkRgNh6Z1N2Kh4ZWHa4UiTJsRwQLn68RiZxQPDbo2YqUEGpECeY8kAGGHBi6hh69yGTM4v8AgDBgwYAwYMGAMGDBgDBgwYCp/iB1U0kpUFbR57aHcWKpKqxDSAp717pt6HHz14tyS0ai+SewQKZ5KtMSAYHcptJ3Ezj6Z8VdIp5rLvSqELN1Y/KwII+0gAjkY+fvFnSCr+SXUldQWGUanuJQapIkSSQO5GsLQFbo5bKC9aq+o7heDFwYJO43uf54cZrI5chXy1Y65EDXLDkFlYbBgtw259gTCZXp1TMP5VGmajwW0ossYGokDciATjSj+GIOTGZrKuUq6SRS1FlMfDraox0lrgiQASObYCU8H+NatZf2bMAmog1ah3FlvM+sDTMDgc4r3jbqFQ/uwWpn5/W9xDARAsJHP0xaPw28BuurNVwUDLppLcnS13aYBAM2MAxPriZz3gFc3s7Ui0ssC1xIMRcSxO/H6hhGYoAsvm1W0mw1GTG1p2G39jFo6N4SQjXRzTeb8hSwkRPcCYs1h6Ee4Dzrf4V5mjUZVanVCqW+LQxiYXuERERx6xic8GfhRUemWzgFJh8AQ6akEMSXKNG7LA/0j6YB/wBG6vnsmpWtOapCZIYq6zEBDcNF7WuTbnFw6d1qnXXUkkAgGQUdeDqBEQLra3xc4r7eCuo5cEUK9PM0wf8AKrKUJBJnvW07EWFzxz30Dp+ZFXza+Xai0abwQY/NoJBNolbfcgYC606lwI5G4P8AL1An3F8IUqpGtWmCzLe2mLeu0AX435w3qV9KrJJuAIO/HsPfTv6cS2z3VjTZCsMrgkrcvIMSumZgA2jeDa+Ajs+alMytJ2bUTKLM7ggxKzxp9ZGOM/XNMl9FQzBkSHWW7juYgW2Iib/KFv8AG1q6yaSoFHfqqlGuIHYtwpkXIPbxgzfSxU/e5cQywr0/iVpgkwfn0xcEE7EiBpCtdX8SZYD96GqMDGntEGJEixi5MW3NrYqVTr/m1QplkZjKzHqDefXbbY7ScW3NeGk1rVKuUVpMAhove5iNJERwDiu5roKV61dleFSHKoBDWBY/QDUfqb8yFj8MGoKbVFr1F1OXKKvxMB62EHuMk2kD5ban4YzxqUV1svmblQ2pl2JDehBMRx7bDGa9UoEfL1P3bMwOkgb2OmQOY+IiYuMX/pFU+VSLd7q6BC5AYPqKd1zBK61kFpEye3AaBgwYMAYMGDAGDBgwBgwYMBV/xCy5fLqJIXzF1QQDDEU5v6a9xsSDxbFxmUbXoU62eEFlAUsqqp2EKNS24IG2PofP5fWpEA+xgz+v2I9wMYZ4m8MnLVqbNKoazAq47RMkBWsGW9tiIWfcLV0bwNQRkzLCHCBbcEACZmQYkHgiNtsSh8PJXqaXuoKM4sT2zAJiYZhcA/KTO2Os91nykACgklRTVSLliALbmNzA2Qnm0t0ml5VE6iNR7iTO/IUTEDYCbCMA7zrj4Bbk7WAvAnbb09rYc9OB2JJjk/8APn+/bEUXS5LLbumRYfz24/TjEn06oCLEEXEgg39PqP8AngF87lVffeIB9Njf9BhGllVHw21ETHaBG1h+n6eghy5n34/njlPpgPVA3445/j+n6YjesVRpjmQN/v6j+xzEYc5rOhRJIA3J29pnb/nilda6t3m8DbbexJ9J2+Gdwvd8uAOqdQKta5i0HeTcG0GRAAM8W+Zq31nrxE0KqhlQDS4UNq1dpEfw7YmfYjBXzfmXIEgEBJki06vXeLRcsx3lsUzqnU1rVClOSqSO1RJYmYBDCAJY2A+sbBP9K8WNSaQUCOACoQAwdtUIrRJ5LWUg8gztHqpp1PNpsHpMdRAUkqSLQBci2wM9w3lcZNmGlhTXtDNG4O2/dM+kn2m84sH7QyAUmNgJbuKKwN+5SDqmdVgPrbAW7r/X6lRSadxY9o0gkkyVZ1BXuMGxIA4i8b0rPjzCWPzS/q5UDsVE7gDf4vvMtMVQyjEAs9QurqFOswFt6k8mO24YMQYjE/8AsqSz1KbeUjaYNTtaVldRWSx7qf8AK8A4CBXNaalRk+AvCuFBkmxDHcfmj0kTAM7R0B1dKNOm8jVrgEEqq2Gq+zMCZ/1EcHFI6PQRjOhXOtXYEKFCMdKK4PyRN4g90bnGmeFspSSgGpJpDkmbkkAkISWuewD+zgJjBgwYAwYMGAMGDBgDBgwYAxRPxj6d5uSRwATRr06kkSADNMkibgawY5jF7xF+KemftWUzFDmpTYLeCGiVIPBDAGfbAZL1DrlOhSoZh+80nuF371NMOGCy26j/AHHfTiV8Q/ibl/KilSqPEaiysqgFSIkKTM2Pp63jFDog1Mr5bCZ1CAO4EBu4g3Is2/Am4OO/AHQv2hilTXUQozaJIDEECDEErsdI4PGqMBeOgeOWrp5jUKwoxEpRqOJmxBC2jTe/vYYt3h/qlLMNU8pw4CjWyEMATdASo+LSSfaQPrKZWkAqaFKpoXSsaSo9CLAWtH1wGvF4IBuCIH3NrG53HGA5/aYsbxZrbj+R5/lhKvn5MR99xF7+6/CJ5kfZWusiV9/b+PBP23xGvGkm7ACCNJI5tHsSJnYWFyTgInxF1CxczEGwnm8REm0yNyAYvtRAC7NwAbamsAIgz6j1vwYti09fpalZQTYyAQSSfi2AkkwNwbgERJAg8zkQ4JkmygfFe4YkzfabbC/MHAVDrXUgpamCyg6oIvfgCTGmVB+ggHea+/UNYAEKUDQUkGbEmwFrTc74s3V+jv5hqqhI+Gw/KBDEn0IvbcA+pxA08i7MUVNWoCAUMlmBNhBMT67AGdzgO+l5JszWCopBALgXU/CAoNryQoAtY+gkSNLplSmWfMKAwfQKeokyDM9pJ21NAgmN4IGLR4fSll6ZCqUZDocEDUDF57Ykn6D4jMC9a8S+KBSf9zqNWADVM2i8LJsDeYvEXBBkHef8RLSKUKtNSoVVRYEqQTosDEEXNyRKggxd7kuoVqytT8s0+2AGZxqOygXIMj5toEXxmup61QvVYl3OrUWifoTabra32xp3gLos16JKVWCsCSlJmVTablSBYfmEALvgNW6P4Ny/lCVZZgOFdgH0ERqBJi6gwNMbQIxbVWBA4wz6VTIVmII1sXg7gEACRAgwAY42OHuAMGDBgDBgwYAwYMGAMGDBgDBgwYDG890CmnUc5QZTocisqmSCKpBJ3JP7wOI/0i20xdLw7FevSq5xqKUHQ0/K7H0sF0GxI7R29omVJJGLr+KVPyqmVzIE6i1B7EiINRTbYgCpB9/saVVY165qVGBc6EpyASoVQCDMse7UStryIBWQFoyvStRNQdRzJrAwWRqcWWboVbUDYm+87AYksxluoOr06dagyyAHemyGCAWI0sQbkkWAgAHcnET0jobAHylIkelrLFtUEb7niN8TFJ6tNQI1NKgrsYsLeqzrvEX25wDXp9WtlAKeYZGWIRkJj6EsLRMyd5PoJWrZxgrAGbErEAixIuf1tsSIHwypm65KAsSXAPAvJj0tuoAj5r84rWZz4FO5kg2g7fDp7i3ul5i8yIEgn1KtDnvUbjSpAIkBtMgWiwEbcbAYZGtEGCWBkyrLp4i83LHc877ghE5g1JaCIvaNxexgTAAtxpNhFofqnWtHasM4Ewq3gzqBtMwr2JuIO8yEv1DMIy6RCkzAJBYoJN/cAKvsJtxiP6EJzKuvYgkCxLeZET8MQFAOrbUTcyMHQuitU0vVJCk7AwWgkmBJIEmAJBmxG+LNWpIAsaSoXUkkwQF9WMxYxeNybKcBHMMtSetWq00qqEbVsA8wR5nqJ5I2scZlnMpIZypKyVHtHrbeJ554lRi99coEoj1APLLDtSTrVblpPwwRA5jWYMLMF1dVlafI0KBfS2m4nfSvOlZgMCzamjAJeD+ktVYPTWUDBGU0/NhtxIhlBMMASNvcknfPBfhUZenrZjqeG0BfKVB8UaFi5a7EgEwAbCMfP3TOotQrHSxQOl3WA66YqapUExCFiqncG5KgY2jwZ+JFN08vP1KdOosaa8xRqiJknZKgHxKYHIsYAaLgwlTzCMAwZSp2IIIP0OFcAYMGDAGDBgwBgwYMAYMGDAGDBgwFV/E7T/h9QlgrK9JkJ5YVFIUDktdYG8nFD8M5ca08yWqEG7m4MBXUWGyge7aQYGxpP4p+N2z2ccUnPk5cxQ0mxKt3VR6kwAD+UD1MyvR/EaeWrLGtyCyL2qsg6tiQo5iZggDAbLS6gAypALaZEc7A3PufX1jHGerKVEqJIPMbc/SCL/6h9s6fxiwMT7Tc3EbxG4uIkDTIN7xue/EEAslPSIlogyTpvsSN7yDzvZsBZ+rZqFIkWOkXiIvIBtJGoGTtvFjiqdU6mqkQzAmNIEk7iN72Y23iPQxip9S61WrMdTaQxAHNhccyRJm33tswagWGolnZoseNzF4BEyCPYknbASmb68allnulZBMkDVBBF999J9Zw+6B0nzV0uFalBYvYbwIuYDEsQLmCLwYUodD6Ea7AU6bEgxpCl2nksQuoLtPptaBjTum+E1ohnzeikhA001OqpJOqFCmJmYHdOibzYGlGkAPLRbwAVDMdcFSIZRMQJEQQFYwdivmsjpRXq38uYuoaIkgFVADWJEW+H8oIkKtVmT90vk0QASsgOy02MmtU+Vfh7FBI1cfDjOfGfiw0ZoU6gq1NMEgdqwAuwuAQs90sxu0LAIIdZ6p5+Y3haSgiDpUal0gaotb31Q1t5Fcr5sFypIjSFWQqi8MoK7KgibkmIlhIhvlGNOmhA7mJLPYz3WOoweeGWY3tgpsocAEABpUqQI5qEQJntAMd1rBgbgrXzJpuK1Pu0OtUgydU27uRMmQfzGGPE7Xr0gS1NKfks01DpJK2B1KpFwF1Tw2nWIkDFezNMsApFzqG8E2LGTGwjUxA3iVXfD/oVSjVUU81VemqAIrKikATPcbmD+7EQbD66QvHh7wrlzncqiUhLVFqMxUGEUNWtxBIVZA1DUNuN2xlHgnw2+WrJmqmb/aKaqfLhd9S6ZPdfttIgkgzMRjRKHXKTCSdP1uN4mRxsZMWM8GAk8GPAce4AwYMGAMGDBgDBgwnVrKt2IH1P8sApij/AIweJ/2Hp7hGitXmlSvcSO9v/as39SuJLq/jClRDRwpOppi3oBc/S3PIjHzf+IPiur1HNmoWLKspRUCAqz8oG5Jm5ubewAVmo4FhePmuP4f1E4cUMyFIO4ECJPG3Nv8AvbGk+BOh0KDK1QnzSCWFiBsQt+2VImTvDe2LP1votLOVBRemVqsApWmQq16e4qpaFqqAGK7ETEiRgMwSgptTcXUQDIPdcCYIJgsL3sl/VTK9EcFSKYOsgLNZNLC7XvJFjxcTi5UfCYypFFihqJK6iYVx3aDBmxjbg6xcxh4nTDopqhyYJIklyptIUy66PiFiCbgAAxcKhT6OWYdyKSfhliwgi1qZM9ynfn0GLL0LoOWCtUcZitAMIqGkGABME6mZl/4WXja0y/UfDWepTUqUFqLuTRqF9IXYFexo+kgDBkc4zxTURSAA0zckGw/MWkTb0EmMBOzX/d06DJlcuQIWhT/eGdQMTfUJBmHkm4G+FafTqVH4/Mq1ZglmNR/WHcytNdzpJsNltiOzmcWlTbzKmhQO7QYmAQJZe9iQTIU3BtvfNvGHjd6006OpKAN9JAJAuRKmAJkEAgmd4tgH/j/x0XHk0HAi7aGICsDAkkS5AkSZAIsFtjOKKl5uQB3G5MfSOTcx7HHKM7laaAkgyvH6cj9Yw9qHyqZVBqAbUHIEEMGWdMERt8xExtgOw8u0CO7SImSQTojczb1bccWxyaig2IiPUwQO4AgCIkFjFjI2jCLRB7tiJPOo/Efi3tANxBm04RLGGFwbyL77RvbkC15IJIwErRYMdpAiVJ+Ik3kMZbU0liDIVbExGOsvRZahK8g/ECNQnSwNpOph8JE7e8ssnVgC4S4CT6mFBNjYQWb1NiL4fx3U2AN4IBF4ELLEnbSVsCRZrDAXTwP1aqodF0pTFykksjf6eNJ7j9VXbmYXrlQO2mFgRa8cyLQSNwOZOEOgZFqFAVWhalS7g3b0W5O8Ko4Gob+sUmXJqCCY3OwiZFuYMEj77HcNL8J9fOpQTKwAwXYT8JF7gRYROnYnTB0DGR+ESAXmwgQRYDkkHjcEekGY51mie0fQYDvBgwYAwYMGAb5/MGnTZgJI/wC0n2G59gcUTrXWXpIalQsxIOw0wyz/AJdyCYN0O8C1wRafEWc8ryz7kzMCwi/6/wBREkZd4vz5Y6VVQkeZCsCskaWBEHSRpK2sCNhIwFL8ddZcgLI1tvp2AIBm/MT9NRxWfDVPXU1FSxBUAKsn2gAe29vfe/XiesWYgtMkt9ibfc7/AK498IZ4UqwJUSwKqx+UmDsTsYiT62wF76ajslQMNJquA7aQToiALMAROpt7a4jbE703KZkUqKvQzThGR0dFBqUihLroZ+0qSACjErBMFYMwVZtYkFEHbFSp3i5MQBAaoIIABkyfbEXnOoqrrRo0POdjK+apC987qsAgQDD32wF467Sam9ByuhC1YKrDQdT+W7GFqsNMj4bQXIi8jzp/UgGGnSzo0l2WVpr+ZULAGpftmFFzJNhFZnpNesA+YzKmoqaUQIDSQkiV0xIXUE7hcACwi/WVzNbzVo06AZwxRwumzFQ+0jUxXSfbkycBpCdUp06YH7TWdFXTqqIrmsSTqiFBLX9gABaAZy/q/jWhSZ/2Wmrl2JUi9NZ29CzAkA7LYibasHjzqVWnSShq01mSGCnUVHzszWBY2UEQLW2xm1U6dhDGTBWNIntIOq0CBF8A96z12rXYvVrSZOkSdpB2EBR7bmNzImMak9T1kmEAgs3MNcaRpi8Di3OFEpS/cS77CYPqtweCIvNvc2xJVqn7MAx0mswlRJOkWsQwIJsbgkWwDZ0/ZkYTDmLQdUg2hoUgAqymCb+0YjMqtyzEGIkEkSJHIBsLCJBusY4I1FmME3ZjEKNmtptcnTEWketl3AhYA+EAd3O152JIZiGkRYRbAc1HkmbjUWgSZP5rie4zvcAG2GxWwBMfrP8ALbCz6iTO9hc8qIkzeyg/ScJXkWExAHpaAf4gz6nAOcusHcb7E2MGxI9DYRf5tsSi1PexhtoLWB1kMBIlTBg3J7sRFG1QAAiGiCQp+5sbXk2+2JLMuRTc7Ny3w3k2AAsZvspkVADcjAacnUZp0lCr22JMAD6/YRq9f1LBCqWKgBha+559gfin3X2GIjpnVTIRiZDQr6YkGJ2ET8PPcATziRzOWn945BMQOSBYyDyJH1jAW7wijExqA7hP1PtuJkifRp4xrIG2Mo8DZcO6APBjVEzMTp+oA/gSvBxq9JpAO0jbAdDBgwYAwYMMOt5/yaRcbkhRYtBPJAIJAEmB6YCv+OayMAgZRUTuE8TxPFtx6EH65F1/OaHqPAEWFzuBDGCbfDBFwCB6nFj8RZ0Fh3MQQSTMm8TNrwCfcgrbfGa+JM6GYRMC4XkADcj7C/IF8BAVKmpiSPmj+PqBwBv/AA9E8tRaqYAAAEk7f9ydgBzjzJ5Vq1REWS1Ro/Xc/a5xf/Dfhw+b5ayRTJDuLTBuwMbxtOw+xwFcysogS5cEhSWPxGCVUTAuFJJ20i4LW0Lw10ryUbMOuuo1qY/NbSoWflmQotYggCSBNUei0cvTq5oIQ1IslGTsz21AR3FVBcapYSs3k4YdGzujLZaob+VRDgQQutU0pPqoeRpPpgLPm8h5dK5k0w9Sqw5amsvH+lHZEE8JUBktOIf8P+qJQrSKaKtRqj5ivUJkLTpz2kiw1LqLMY7jzpw/zFKej1G1Exk6uoiLuWf9oc2+bXqna84xXqXiV3pJl6VltMSCxmRc30gwQJ3ueMA78V9a/wARzOZzDNpUmKSgKSVUkUhp1DiWZiTdjY4islkiQFp97OJAiZFhcLJEHY+l7YQy1CNhqZu4BfhMMQLcizbe3uMP6+aFEFVEVzGtjPwt+YQAO4qdJUn1MCCD2rVTKqAjF6hEgy6kAwsGKitB0i+m8mI3xXKaGq7HXeeQZEngAE87LOBcqZlu1bMTG4OrSQYEAxyRP8nMaQFIGkg8SJLMraQSQ0AtGllFgZnAJiloUxAJgfcETJntAOiQw+IYSdgYE9umBe4HJgncgHttOoRhwCCRxcAd2xj4Vc/DBdyZ7ezc45JtquBBj62KlrQFB8tQPhOniMAlpJBHqYgAmb6QovtIFmv2jHOkgA20zpvMap9CdgCDMRcAi+FqVJewG87Tp1QYEsDsSIKzwxgyBjp5ALKI7bxsASCsgD4iRqEttpgwIwCWWod8C4kACRPpMaoJnYXBvHphxnUTSskbjawAi/AMtAiQLBTsZx1kaW5WygDm15jUdTAfPwDAbY44zL6qiKCVAuLhSNysHWVBgAiNi0XgDAP0Kl7QBfcTeZuSZt7leCSBpxNZPPkBaTljMQonm/KjuJkxC7WEHELrBqKxMnXIudzDCBrLTJmPiBNzLCFIVkKmDYng8RYqpUyxMdtraQSQ5DQfDGc0MWRyCkXFj3SdyNh3W9SeGxsHSs+Cq92vUd7WO8H6yI+otF8fMGU6i9F5XbhhEkCJtcEal9fuYMa14J8VB0CysEd63BBgRB3j0Imx5iMBrWDDfp+YFSmrgzI3MfQ7W39LelsOMAYo34pZ5aFOlUZ9I7xuNzpuFO9pt9ucXnGR/wDiMX/ymWMG1Y//AAIv94wGYdT8TatWzEmVCjc7b+vv9Re2Kznsz5p1HSDAt6AbAWAP9LcYRYwqxEH/AJdoPH+o4uvh7oKJ3Omqosag3y7WIIt2n0kmLAYBn4A6cRUauw2AWnIAlmNrnbbcXuYxo9CaYOXEs9Ur5rrCmSbKDMSBIJMCByJGIujlDTqeawCFBGw/dh0MDSbBihb3Xa4F06mZqvUell6RYxoLkkKpPxSSCxewFgCCDJHAPPGHV1p0iFB00gVEMYeq0AweWkIoN4VWNwZKvQsqy9PpKxHmQom8ADYQQPQX/nip1+h1KtWoalRaq0WWnKKUQO0QtPk+hIuf0IvdWvby07gIDn00QrbcAzMf6tjEgdMz9OhTzS1SDSFNqmkXntAdRHDEIxtuB+YBcR6ZlQxAaRqiTyIYBgIE6oIbn6HGieP86qUKkW/aCKdEbdqsGduIUP2XsSW9LZ4mYIGkSPmIHDCx1QLzAAvb7nAOqub0jyl7mhpJACjtGowTpJlSbgG55iI/ToW4B+FjdoI/02HqkwTMAzGOqVLSSh4Y6h3DUALWA1RGszpsG98KAkSRZoE2t6w2iFFwWIcH/Kk8jAKKdDGxUyICjcgyBEDjk64DgQbnCam0idJtAgyOSZGliF1XMHU1gMEmyqCQYCLblgR9TAElIufrjtKQNxp+MKALSAdRF5BGrSIqSTqXgHAeZekHM9oEEEl+1dSuQC1yCWmxBvyLHD16CXJkjdhdWAKKygoLqIZxqkqfa0IZV4KSpkSTdhABF9cF1vp3GmfqYS6vQZYJC6flKzpWZb93xpYmRzY7QRgCtKsoVpJBUhTAINtNmMc7dsBSJw6eqNIaJJkIdhf4QAWOg2nUDAJ27MRtLOOh0s0qJt8VmILQQZEiZggwWHJw8VfOvrm17gmTdoFoJvsL2HrgHfTzAOmNydQBMcAxZ4VFLGxsOdRwwyjlnNcgiSIvFgRaQQxhViVvI4x11JvLELbj6SbbxB7SR2jYNyML5LLlKcxHbJsw1KYB+YawpAMkhBN52wHpY6pJJEQbi4DadpI207SpmJZjjxD3CZIgySCbkRwb3c7mL7mSXKy3kydUzeVZiBqK/UqPT4hAiAeag2Jj1iAT8rci/Nid9yRqOAfNpNn+FiQDfVJ1gTMdxAaJA3+VQAW1HNNl21LCEBSGJ1at5kkXBWY9QohTIxxUeAfcMOSLhm3nY86oJ3PbY+iWlYDKTC31Eem9/lZjtOkFoAjAfSX4W59q/T0qOFBL1B27drlZ/hzfFtxSPwYj/CcuQukFqpA9vMeP7ED0GLvgDGQ/+JCf2TK7/wCef/gca9jK/wAfsmatDKKItVZmJOkKAhJJPAHqbTE4DEfD3SHrVO0wEjUzNpAEqInmDxf4fQHF+otSylJ9LhVOzXLVCInylMBwIiZhYGowIxVc911MonkZYKYHxONasTuyIToVSBYuHYiJjFdz3VqtZi7OSx+Is1zF44gWFlj+WA1St4rSorDK0aq1BJNXMMuikBLFgiFizcwSbxHqsjlqmihTo5daiPVUv5tYKpp0476rBGJFRiTpURGofML0bwDUpIytWM01qqWUEd0wBcnYHTMRMIBMkY1TxZ1KjlKiIqHNZmvpYUwfLZwDqViQD5dJb8SzXsEJwFcfK0aNJEEQXCJcajAarqiNyUEm5JaDYYfZOg2ZdcpRJRyA2YdbBKZBDTPwsYIXc3DbLOK51/q5evlS1BsugqNDB9dNjZTocmX0ix0/mPIxYfDWe8qh1Fwyhv2eo6hjIDqHSSQf+KfS+3IZP4k6kMxmKrU/8uNFIX0rSWNCKItAX3BOo3JkxoW0rvCm4nu//q5Gs30jn0x4lKCVmCCZB7rr7AHknccRNzh1llDMv7xKcQCWMAA6QLrJnTpnTBhXAG8glBMX7dUgEjSNwBuEMkcEfA2AU4tF/WDEXmTwAARAkdr+owuGCsQ8qwLFyTDLaFWTdog9pAnSbkMMehBbVAIASSWhSb6iD3IRGrkfu2/MMBzSYASD8SsxHtBUagPimTcEES5tGFFbTLAAaYRZICywMm+27HS1oZwI04U8m5VrAyTMHtpi/wA0OAQ11hoRrd8Y78qdIkgu06dQ1EcLqKwxDAqQ+zRfuOAbMSvbtEU+bkmWvcgbgxIPf+bDzLVQ4JBUFoQkyDpESWcKQ3AJIHD2k4bpSB0gR26qhlT8PBCnuUQBddgVa+g48yeWcnsNwslplQHlRqK8ETYrtPqIBKtR+JZlTMEiQDvpBXUJGmwHHNow0KlZdTpIIIiw9RaN4NvpbFhNMONTHUBp1mARFwmpqJ1bgiSrXCt7YjRkiWCRpbZS1ze6yoG4axtzsZMAypo1d1AtssqADvMm4G1pkfCoJ5xPFR8QFrEnYb6SWfSdQ51E6BaAxwhR6d5YJhiQEaCJIuJlQSqqQBepe1kkY4zLaAx7ZMzq3mQbllBmOWvyoUXAJhWJJIJIkEwYbYEkxcSWnZjO/cY8rVLWk2awIMA9oBO0DSB6WjZZPmXEySDAYX2krJiQLECbiYAJ3045aGADEAEAi0fKCSQpv2wbXAgbtcOyZIM72iwNzIEm5O7aT9WPA5qpIE8KBcEHYTf31kmd51NaFwnRqSoPIgED0Mnkck6iJg6DNox4rkTeNoj2CtN5BErM/Un5RgPpX8H4/wAJy5BBlqxkGZmtU5Jk/e/02xc8Uv8ABxQOkZWBH+bI2g+bUm3AmbcYumAMcsgNyAT9P79sGDAcNlkJkopP0GPDlKf5F/2j+mDBgODkKREGmkf8A5sePTCR6Pl5LeRRkjST5ayQAFAJi4gAR6AY9wYDt+m0WiaVMwABKKYA2AtsPTHSZGkJimgkQYUXH6YMGA9GTp7aE/2j+mOW6dSNjSpn6ov9MGDAJf4Nl/8A09G+/wC7X6+nqBjz/Bct/wCno22/dp9PT0A/THuDAIP4ayZEHKZcj3o0z/8AXCbeFMiSScnliSIJ8inJG1+30wYMBw3g7p5AByOVgWA8inbc27fUk/c4H8H5AgA5LLECw/cpad47cGDAeVvBuQcy2Ty5MzJpLMmPb2H6Y8q+C+ntdsnlyYiTTUn9YwYMAl/+B9Nt/wCSoCNoQCPe3PvvhJ/w96ad8nSN5+bf133x7gwCS/hr0sbZOlx+bgyPm9f1t6DHa/h10wbZSmPoWHv+beQL+2DBgAfh30yI/Y6X31Hffc8wP0x3/wDr7psyclRJ9Ss/zwYMBOdN6fSy9NaNFFp01nSiiAJJYwPckn74dYMGA//Z"/>
          <p:cNvSpPr>
            <a:spLocks noChangeAspect="1" noChangeArrowheads="1"/>
          </p:cNvSpPr>
          <p:nvPr/>
        </p:nvSpPr>
        <p:spPr bwMode="auto">
          <a:xfrm>
            <a:off x="307975" y="-1638300"/>
            <a:ext cx="31242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www.nycreligion.info/wp-content/uploads/2012/04/AlexanderHamilto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55" y="2304949"/>
            <a:ext cx="1889633" cy="2264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themoralliberal.com/wp-content/uploads/2011/04/James-Madison-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196" y="2334615"/>
            <a:ext cx="2126607" cy="2264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tah.ashbrook.org/wp-content/themes/tah-main/images/imported/ratification/jay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61"/>
          <a:stretch/>
        </p:blipFill>
        <p:spPr bwMode="auto">
          <a:xfrm>
            <a:off x="8674216" y="2293900"/>
            <a:ext cx="1744910" cy="2264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870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Federalist 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Were documents written to analyze the Constitution</a:t>
            </a:r>
          </a:p>
          <a:p>
            <a:r>
              <a:rPr lang="en-US" dirty="0" smtClean="0"/>
              <a:t>Most newspapers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supported</a:t>
            </a:r>
            <a:r>
              <a:rPr lang="en-US" dirty="0" smtClean="0"/>
              <a:t> the Constitution</a:t>
            </a:r>
          </a:p>
          <a:p>
            <a:r>
              <a:rPr lang="en-US" dirty="0" smtClean="0"/>
              <a:t>Loved the Constitution just the way it was!</a:t>
            </a:r>
          </a:p>
          <a:p>
            <a:pPr lvl="1"/>
            <a:r>
              <a:rPr lang="en-US" dirty="0" smtClean="0"/>
              <a:t>Why do you think Madison was a federalist?</a:t>
            </a:r>
          </a:p>
          <a:p>
            <a:pPr lvl="2"/>
            <a:r>
              <a:rPr lang="en-US" dirty="0" smtClean="0"/>
              <a:t>Nickname??</a:t>
            </a:r>
          </a:p>
          <a:p>
            <a:r>
              <a:rPr lang="en-US" dirty="0" smtClean="0"/>
              <a:t>Federalist papers *</a:t>
            </a:r>
            <a:r>
              <a:rPr lang="en-US" dirty="0" err="1" smtClean="0"/>
              <a:t>Publius</a:t>
            </a:r>
            <a:r>
              <a:rPr lang="en-US" dirty="0" smtClean="0"/>
              <a:t> (alias)</a:t>
            </a:r>
          </a:p>
          <a:p>
            <a:pPr marL="0" indent="0">
              <a:buNone/>
            </a:pPr>
            <a:r>
              <a:rPr lang="en-US" dirty="0" smtClean="0"/>
              <a:t>85 essays</a:t>
            </a:r>
          </a:p>
          <a:p>
            <a:pPr marL="0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2050" name="Picture 2" descr="http://theconstitutionandbillofrights.weebly.com/uploads/4/3/4/8/4348492/9317519.jpg?3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4497" y="1013387"/>
            <a:ext cx="3966867" cy="445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206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Anti-Federalist?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anti-federalist is anyone that opposed the Constitution as it was currently written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George Mason                                 Patrick Henry                         Robert Yates</a:t>
            </a:r>
            <a:endParaRPr lang="en-US" dirty="0"/>
          </a:p>
        </p:txBody>
      </p:sp>
      <p:pic>
        <p:nvPicPr>
          <p:cNvPr id="3074" name="Picture 2" descr="http://upload.wikimedia.org/wikipedia/commons/5/55/Gmetchin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295" y="2926325"/>
            <a:ext cx="1841132" cy="2440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media.web.britannica.com/eb-media/77/159977-004-35F7085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8243" y="3093858"/>
            <a:ext cx="2008784" cy="2180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thefederalistpapers.org/wp-content/uploads/2012/07/john-francis-mercer-antifederalist-papers-thre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999" y="2926325"/>
            <a:ext cx="1522287" cy="2348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041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Anti-federalist 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Were documents written to attack the defective Constitution</a:t>
            </a:r>
          </a:p>
          <a:p>
            <a:r>
              <a:rPr lang="en-US" dirty="0" smtClean="0"/>
              <a:t>Published their views in pamphlets and newspapers</a:t>
            </a:r>
          </a:p>
          <a:p>
            <a:r>
              <a:rPr lang="en-US" dirty="0" smtClean="0"/>
              <a:t>Used reason (logic) and emotion to influence readers</a:t>
            </a:r>
          </a:p>
          <a:p>
            <a:r>
              <a:rPr lang="en-US" dirty="0" smtClean="0"/>
              <a:t>Anti-Feds *Brutus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569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4762451"/>
              </p:ext>
            </p:extLst>
          </p:nvPr>
        </p:nvGraphicFramePr>
        <p:xfrm>
          <a:off x="461391" y="536897"/>
          <a:ext cx="10796636" cy="5780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8318"/>
                <a:gridCol w="5398318"/>
              </a:tblGrid>
              <a:tr h="1742302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FEDERALISTS</a:t>
                      </a:r>
                      <a:br>
                        <a:rPr lang="en-US" sz="4000" dirty="0" smtClean="0"/>
                      </a:b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POWER IN NATIONAL GVT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/>
                        <a:t>ANTI-FEDERALISTS</a:t>
                      </a:r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POWER IN STATE GVT</a:t>
                      </a:r>
                      <a:endParaRPr lang="en-US" sz="2800" dirty="0"/>
                    </a:p>
                  </a:txBody>
                  <a:tcPr/>
                </a:tc>
              </a:tr>
              <a:tr h="100942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Believe</a:t>
                      </a:r>
                      <a:r>
                        <a:rPr lang="en-US" baseline="0" dirty="0" smtClean="0"/>
                        <a:t> in common good over individual rights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Individual</a:t>
                      </a:r>
                      <a:r>
                        <a:rPr lang="en-US" baseline="0" dirty="0" smtClean="0"/>
                        <a:t> rights are most important (BOR)</a:t>
                      </a:r>
                      <a:endParaRPr lang="en-US" dirty="0"/>
                    </a:p>
                  </a:txBody>
                  <a:tcPr/>
                </a:tc>
              </a:tr>
              <a:tr h="100942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Supported taking powers</a:t>
                      </a:r>
                      <a:r>
                        <a:rPr lang="en-US" baseline="0" dirty="0" smtClean="0"/>
                        <a:t> from states to give it to the national government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Wanted the majority of power to stay with</a:t>
                      </a:r>
                      <a:r>
                        <a:rPr lang="en-US" baseline="0" dirty="0" smtClean="0"/>
                        <a:t> the states</a:t>
                      </a:r>
                      <a:endParaRPr lang="en-US" dirty="0"/>
                    </a:p>
                  </a:txBody>
                  <a:tcPr/>
                </a:tc>
              </a:tr>
              <a:tr h="100942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Favored dividing</a:t>
                      </a:r>
                      <a:r>
                        <a:rPr lang="en-US" baseline="0" dirty="0" smtClean="0"/>
                        <a:t> power among three branches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Wanted legislative</a:t>
                      </a:r>
                      <a:r>
                        <a:rPr lang="en-US" baseline="0" dirty="0" smtClean="0"/>
                        <a:t> branch to have more power than the executive branch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Strong</a:t>
                      </a:r>
                      <a:r>
                        <a:rPr lang="en-US" baseline="0" dirty="0" smtClean="0"/>
                        <a:t> executive branch = king/tyrant</a:t>
                      </a:r>
                      <a:endParaRPr lang="en-US" dirty="0"/>
                    </a:p>
                  </a:txBody>
                  <a:tcPr/>
                </a:tc>
              </a:tr>
              <a:tr h="100942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Proposed single</a:t>
                      </a:r>
                      <a:r>
                        <a:rPr lang="en-US" baseline="0" dirty="0" smtClean="0"/>
                        <a:t> person leads executive branch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Bill of Rights</a:t>
                      </a:r>
                      <a:r>
                        <a:rPr lang="en-US" baseline="0" dirty="0" smtClean="0"/>
                        <a:t> must be listed in the Constitution to protect the people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26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TC103090434[[fn=Wood Type]]</Template>
  <TotalTime>38</TotalTime>
  <Words>199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Rockwell</vt:lpstr>
      <vt:lpstr>Rockwell Condensed</vt:lpstr>
      <vt:lpstr>Wingdings</vt:lpstr>
      <vt:lpstr>Wood Type</vt:lpstr>
      <vt:lpstr>Feds vs. anti-feds</vt:lpstr>
      <vt:lpstr>What is a federalist?</vt:lpstr>
      <vt:lpstr>Federalist Papers</vt:lpstr>
      <vt:lpstr>What is an Anti-Federalist?</vt:lpstr>
      <vt:lpstr>Anti-federalist Papers</vt:lpstr>
      <vt:lpstr>PowerPoint Presentation</vt:lpstr>
    </vt:vector>
  </TitlesOfParts>
  <Company>Spring Branch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Feds vs. anti-feds</dc:title>
  <dc:creator>Leger, Amanda</dc:creator>
  <cp:lastModifiedBy>Laidlaw, Whitney</cp:lastModifiedBy>
  <cp:revision>5</cp:revision>
  <dcterms:created xsi:type="dcterms:W3CDTF">2014-04-22T14:14:43Z</dcterms:created>
  <dcterms:modified xsi:type="dcterms:W3CDTF">2018-04-10T13:48:31Z</dcterms:modified>
</cp:coreProperties>
</file>