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Colonial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377" y="2011680"/>
            <a:ext cx="10210622" cy="44322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</a:t>
            </a:r>
            <a:r>
              <a:rPr lang="en-US" dirty="0" smtClean="0"/>
              <a:t>COLONIES IN EACH MAJOR REGION</a:t>
            </a:r>
          </a:p>
          <a:p>
            <a:pPr lvl="1"/>
            <a:r>
              <a:rPr lang="en-US" dirty="0" smtClean="0"/>
              <a:t>NEW ENGLAND</a:t>
            </a:r>
            <a:r>
              <a:rPr lang="en-US" dirty="0" smtClean="0"/>
              <a:t>: Massachusetts, Connecticut, New Hampshire, Rhode Island</a:t>
            </a:r>
            <a:endParaRPr lang="en-US" dirty="0" smtClean="0"/>
          </a:p>
          <a:p>
            <a:pPr lvl="1"/>
            <a:r>
              <a:rPr lang="en-US" dirty="0" smtClean="0"/>
              <a:t>MIDDLE</a:t>
            </a:r>
            <a:r>
              <a:rPr lang="en-US" dirty="0" smtClean="0"/>
              <a:t>: New York, New Jersey, Delaware, Pennsylvania</a:t>
            </a:r>
            <a:endParaRPr lang="en-US" dirty="0" smtClean="0"/>
          </a:p>
          <a:p>
            <a:pPr lvl="1"/>
            <a:r>
              <a:rPr lang="en-US" dirty="0" smtClean="0"/>
              <a:t>SOUTHERN</a:t>
            </a:r>
            <a:r>
              <a:rPr lang="en-US" dirty="0" smtClean="0"/>
              <a:t>: Maryland, Virginia, North Carolina, South Carolina, Georgia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CAN INFER ABOUT THE COLONIES</a:t>
            </a:r>
          </a:p>
          <a:p>
            <a:pPr lvl="1"/>
            <a:r>
              <a:rPr lang="en-US" dirty="0" smtClean="0"/>
              <a:t>NE: (AT LEAST 2)</a:t>
            </a:r>
          </a:p>
          <a:p>
            <a:pPr lvl="1"/>
            <a:r>
              <a:rPr lang="en-US" dirty="0" smtClean="0"/>
              <a:t>MID: (</a:t>
            </a:r>
            <a:r>
              <a:rPr lang="en-US" dirty="0"/>
              <a:t>AT LEAST </a:t>
            </a:r>
            <a:r>
              <a:rPr lang="en-US" dirty="0" smtClean="0"/>
              <a:t>2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SOUTHERN: (AT </a:t>
            </a:r>
            <a:r>
              <a:rPr lang="en-US" dirty="0"/>
              <a:t>LEAST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DOES COLONIZATION STOP</a:t>
            </a:r>
            <a:r>
              <a:rPr lang="en-US" dirty="0" smtClean="0"/>
              <a:t>? Appalachian Mountains – back country or piedmont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23" y="276045"/>
            <a:ext cx="10391776" cy="64611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4. </a:t>
            </a:r>
            <a:r>
              <a:rPr lang="en-US" dirty="0" smtClean="0">
                <a:solidFill>
                  <a:srgbClr val="FF0000"/>
                </a:solidFill>
              </a:rPr>
              <a:t>ECONOMIES: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NEW ENGLAND</a:t>
            </a:r>
            <a:r>
              <a:rPr lang="en-US" dirty="0" smtClean="0">
                <a:solidFill>
                  <a:srgbClr val="FF0000"/>
                </a:solidFill>
              </a:rPr>
              <a:t>: shipbuilding, fishing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MIDDLE: lumber, ironworks, cattle, LOTSA grain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known as the BREADBASKET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SOUTHERN</a:t>
            </a:r>
            <a:r>
              <a:rPr lang="en-US" dirty="0" smtClean="0">
                <a:solidFill>
                  <a:srgbClr val="FF0000"/>
                </a:solidFill>
              </a:rPr>
              <a:t>: cattle, grain, rice, indigo, tobacco, rivers near settlements (WHY?) primarily CASH CROPS GROWN HERE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MAJOR REGIONAL </a:t>
            </a:r>
            <a:r>
              <a:rPr lang="en-US" dirty="0" smtClean="0"/>
              <a:t>EXPORTS</a:t>
            </a:r>
          </a:p>
          <a:p>
            <a:pPr lvl="1"/>
            <a:r>
              <a:rPr lang="en-US" dirty="0" smtClean="0"/>
              <a:t>NEW ENGLAND: dried fish/whale oil</a:t>
            </a:r>
          </a:p>
          <a:p>
            <a:pPr lvl="1"/>
            <a:r>
              <a:rPr lang="en-US" dirty="0" smtClean="0"/>
              <a:t>MIDDLE: grain</a:t>
            </a:r>
          </a:p>
          <a:p>
            <a:pPr lvl="1"/>
            <a:r>
              <a:rPr lang="en-US" dirty="0" smtClean="0"/>
              <a:t>SOUTHERN: tobacco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smtClean="0"/>
              <a:t>MAJOR </a:t>
            </a:r>
            <a:r>
              <a:rPr lang="en-US" dirty="0" smtClean="0"/>
              <a:t>LANDFORMS:</a:t>
            </a:r>
          </a:p>
          <a:p>
            <a:pPr lvl="1"/>
            <a:r>
              <a:rPr lang="en-US" dirty="0"/>
              <a:t>NEW ENGLAND</a:t>
            </a:r>
            <a:r>
              <a:rPr lang="en-US" dirty="0" smtClean="0"/>
              <a:t>:  rocky hills/</a:t>
            </a:r>
            <a:r>
              <a:rPr lang="en-US" dirty="0" err="1" smtClean="0"/>
              <a:t>mnts</a:t>
            </a:r>
            <a:r>
              <a:rPr lang="en-US" dirty="0" smtClean="0"/>
              <a:t> Appalachian </a:t>
            </a:r>
            <a:r>
              <a:rPr lang="en-US" dirty="0" err="1" smtClean="0"/>
              <a:t>mnts</a:t>
            </a:r>
            <a:endParaRPr lang="en-US" dirty="0"/>
          </a:p>
          <a:p>
            <a:pPr lvl="1"/>
            <a:r>
              <a:rPr lang="en-US" dirty="0"/>
              <a:t>MIDDLE</a:t>
            </a:r>
            <a:r>
              <a:rPr lang="en-US" dirty="0" smtClean="0"/>
              <a:t>: coastal plains</a:t>
            </a:r>
            <a:endParaRPr lang="en-US" dirty="0"/>
          </a:p>
          <a:p>
            <a:pPr lvl="1"/>
            <a:r>
              <a:rPr lang="en-US" dirty="0"/>
              <a:t>SOUTHERN</a:t>
            </a:r>
            <a:r>
              <a:rPr lang="en-US" dirty="0" smtClean="0"/>
              <a:t>: coastal plains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6. SOIL IN REGIONS:</a:t>
            </a:r>
          </a:p>
          <a:p>
            <a:pPr lvl="1"/>
            <a:r>
              <a:rPr lang="en-US" dirty="0"/>
              <a:t>NEW ENGLAND</a:t>
            </a:r>
            <a:r>
              <a:rPr lang="en-US" dirty="0" smtClean="0"/>
              <a:t>: least fertile, rocky terrain, subsistence farming</a:t>
            </a:r>
            <a:endParaRPr lang="en-US" dirty="0"/>
          </a:p>
          <a:p>
            <a:pPr lvl="1"/>
            <a:r>
              <a:rPr lang="en-US" dirty="0" smtClean="0"/>
              <a:t>MIDDLE: moderate/most fertile</a:t>
            </a:r>
            <a:endParaRPr lang="en-US" dirty="0"/>
          </a:p>
          <a:p>
            <a:pPr lvl="1"/>
            <a:r>
              <a:rPr lang="en-US" dirty="0"/>
              <a:t>SOUTHERN</a:t>
            </a:r>
            <a:r>
              <a:rPr lang="en-US" dirty="0" smtClean="0"/>
              <a:t>: most fertile (overall)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Backcountry: a colonial </a:t>
            </a:r>
            <a:r>
              <a:rPr lang="en-US" dirty="0" smtClean="0"/>
              <a:t>region, </a:t>
            </a:r>
            <a:r>
              <a:rPr lang="en-US" dirty="0" smtClean="0"/>
              <a:t>found along the Appalachian mountains, on the western part of the New England/Middle/Southern regions</a:t>
            </a:r>
          </a:p>
          <a:p>
            <a:r>
              <a:rPr lang="en-US" dirty="0" smtClean="0"/>
              <a:t> </a:t>
            </a:r>
            <a:r>
              <a:rPr lang="en-US" dirty="0" smtClean="0"/>
              <a:t>Fall </a:t>
            </a:r>
            <a:r>
              <a:rPr lang="en-US" dirty="0" smtClean="0"/>
              <a:t>line: the point at which a waterfall prevents boats from moving farther upriver</a:t>
            </a:r>
          </a:p>
          <a:p>
            <a:r>
              <a:rPr lang="en-US" dirty="0" smtClean="0"/>
              <a:t>Subsistence farming: a farm used to grow just enough crop for your family to eat and maybe a little extra to trade</a:t>
            </a:r>
          </a:p>
          <a:p>
            <a:r>
              <a:rPr lang="en-US" dirty="0" smtClean="0"/>
              <a:t>Cottage industries: making products in home</a:t>
            </a:r>
          </a:p>
          <a:p>
            <a:r>
              <a:rPr lang="en-US" dirty="0" smtClean="0"/>
              <a:t>Plantation: large farm with slaves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on a farm</a:t>
            </a:r>
          </a:p>
          <a:p>
            <a:pPr lvl="1"/>
            <a:r>
              <a:rPr lang="en-US" dirty="0" smtClean="0"/>
              <a:t>9 out of 10 colonists lived on small family farms</a:t>
            </a:r>
          </a:p>
          <a:p>
            <a:pPr lvl="1"/>
            <a:r>
              <a:rPr lang="en-US" dirty="0" smtClean="0"/>
              <a:t>Cooking is the most dangerous job on the farm</a:t>
            </a:r>
          </a:p>
          <a:p>
            <a:r>
              <a:rPr lang="en-US" dirty="0" smtClean="0"/>
              <a:t>Life in the cities</a:t>
            </a:r>
          </a:p>
          <a:p>
            <a:pPr lvl="1"/>
            <a:r>
              <a:rPr lang="en-US" dirty="0" smtClean="0"/>
              <a:t>By 1750 1 out 20 colonists lived in the city</a:t>
            </a:r>
          </a:p>
          <a:p>
            <a:pPr lvl="1"/>
            <a:r>
              <a:rPr lang="en-US" dirty="0" smtClean="0"/>
              <a:t>Waterfront was the heart of the city</a:t>
            </a:r>
          </a:p>
          <a:p>
            <a:r>
              <a:rPr lang="en-US" dirty="0" smtClean="0"/>
              <a:t>Rights of colonists</a:t>
            </a:r>
          </a:p>
          <a:p>
            <a:pPr lvl="1"/>
            <a:r>
              <a:rPr lang="en-US" dirty="0" smtClean="0"/>
              <a:t>Colonists living in New World considered themselves English citizens with the same rights as those in England</a:t>
            </a:r>
          </a:p>
          <a:p>
            <a:pPr lvl="1"/>
            <a:r>
              <a:rPr lang="en-US" dirty="0" smtClean="0"/>
              <a:t>1215 people allowed to participate in their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96154"/>
          </a:xfrm>
        </p:spPr>
        <p:txBody>
          <a:bodyPr>
            <a:normAutofit/>
          </a:bodyPr>
          <a:lstStyle/>
          <a:p>
            <a:r>
              <a:rPr lang="en-US" dirty="0" smtClean="0"/>
              <a:t>Rights of colonists continued</a:t>
            </a:r>
          </a:p>
          <a:p>
            <a:pPr lvl="1"/>
            <a:r>
              <a:rPr lang="en-US" dirty="0" smtClean="0"/>
              <a:t>MAGNA CARTA- “Great Charter” established the idea that power of the monarch is limited </a:t>
            </a:r>
          </a:p>
          <a:p>
            <a:pPr lvl="2"/>
            <a:r>
              <a:rPr lang="en-US" dirty="0" smtClean="0"/>
              <a:t>Not even the king is above the law</a:t>
            </a:r>
          </a:p>
          <a:p>
            <a:pPr lvl="1"/>
            <a:r>
              <a:rPr lang="en-US" dirty="0" smtClean="0"/>
              <a:t>Parliament- law making body of English representatives</a:t>
            </a:r>
          </a:p>
          <a:p>
            <a:pPr lvl="1"/>
            <a:r>
              <a:rPr lang="en-US" dirty="0" smtClean="0"/>
              <a:t>In 1689, Parliament passed English Bill of Rights stating power to make laws and impose taxes belongs to representatives</a:t>
            </a:r>
          </a:p>
          <a:p>
            <a:pPr lvl="2"/>
            <a:r>
              <a:rPr lang="en-US" dirty="0" smtClean="0"/>
              <a:t>Also includes a list of rights that belonged to the people</a:t>
            </a:r>
          </a:p>
          <a:p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MAYFLOWER COMPACT- 1</a:t>
            </a:r>
            <a:r>
              <a:rPr lang="en-US" baseline="30000" dirty="0" smtClean="0"/>
              <a:t>st</a:t>
            </a:r>
            <a:r>
              <a:rPr lang="en-US" dirty="0" smtClean="0"/>
              <a:t> self governing agreement in New World</a:t>
            </a:r>
          </a:p>
          <a:p>
            <a:pPr lvl="1"/>
            <a:r>
              <a:rPr lang="en-US" dirty="0" smtClean="0"/>
              <a:t>FUNDAMENTAL ORDERS OF CONNECTICUT- 1</a:t>
            </a:r>
            <a:r>
              <a:rPr lang="en-US" baseline="30000" dirty="0" smtClean="0"/>
              <a:t>st</a:t>
            </a:r>
            <a:r>
              <a:rPr lang="en-US" dirty="0" smtClean="0"/>
              <a:t> written plan of GVT for any colonies guaranteeing all men the right to vote (white, property owners) and outlining powers of general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 continued</a:t>
            </a:r>
          </a:p>
          <a:p>
            <a:pPr lvl="1"/>
            <a:r>
              <a:rPr lang="en-US" dirty="0" smtClean="0"/>
              <a:t>VIRGINIA HOUSE OF BURGESSES- 1</a:t>
            </a:r>
            <a:r>
              <a:rPr lang="en-US" baseline="30000" dirty="0" smtClean="0"/>
              <a:t>st</a:t>
            </a:r>
            <a:r>
              <a:rPr lang="en-US" dirty="0" smtClean="0"/>
              <a:t> representative GVT, assembly of elected representatives in 1619</a:t>
            </a:r>
          </a:p>
          <a:p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What you wore determined class</a:t>
            </a:r>
          </a:p>
          <a:p>
            <a:pPr lvl="1"/>
            <a:r>
              <a:rPr lang="en-US" dirty="0" smtClean="0"/>
              <a:t>Gentry were wealthy planters</a:t>
            </a:r>
          </a:p>
          <a:p>
            <a:pPr lvl="1"/>
            <a:r>
              <a:rPr lang="en-US" dirty="0" smtClean="0"/>
              <a:t>Mid class were farmers/artisans</a:t>
            </a:r>
          </a:p>
          <a:p>
            <a:pPr lvl="1"/>
            <a:r>
              <a:rPr lang="en-US" dirty="0" smtClean="0"/>
              <a:t>Lower class were farmhands/workers</a:t>
            </a:r>
          </a:p>
          <a:p>
            <a:pPr lvl="1"/>
            <a:r>
              <a:rPr lang="en-US" dirty="0" smtClean="0"/>
              <a:t>@ the bottom were indentured servants and slaves</a:t>
            </a:r>
          </a:p>
          <a:p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Most important part of colonial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10002794" cy="4975716"/>
          </a:xfrm>
        </p:spPr>
        <p:txBody>
          <a:bodyPr>
            <a:normAutofit/>
          </a:bodyPr>
          <a:lstStyle/>
          <a:p>
            <a:r>
              <a:rPr lang="en-US" dirty="0" smtClean="0"/>
              <a:t>Religion continued..</a:t>
            </a:r>
          </a:p>
          <a:p>
            <a:pPr lvl="1"/>
            <a:r>
              <a:rPr lang="en-US" dirty="0" smtClean="0"/>
              <a:t>Services were held in town meetinghouses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Great Awakening: religious movement through colonies, people felt like they had lost their faith – preachers traveled from town to town holding sermons, outdoor revivals</a:t>
            </a:r>
          </a:p>
          <a:p>
            <a:pPr lvl="2"/>
            <a:r>
              <a:rPr lang="en-US" dirty="0" smtClean="0"/>
              <a:t>SPREAD IDEA THAT ALL PEOPLE ARE EQUAL IN THE EYES OF GOD, ENCOURAGES IDEAS OF LIBERTY, EQUALITY, RESISTANCE TO AUTHORITY</a:t>
            </a:r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Families in the south hired tutors for their kids since schools were spread out because area is vast</a:t>
            </a:r>
          </a:p>
          <a:p>
            <a:pPr lvl="1"/>
            <a:r>
              <a:rPr lang="en-US" dirty="0" smtClean="0"/>
              <a:t>Middle colonies had slow educational growth since religion was the focus to be educated – couldn’t pick one religion to focus ALL schools around</a:t>
            </a:r>
          </a:p>
          <a:p>
            <a:pPr lvl="1"/>
            <a:r>
              <a:rPr lang="en-US" dirty="0" smtClean="0"/>
              <a:t>New England required public schools</a:t>
            </a:r>
          </a:p>
          <a:p>
            <a:pPr lvl="1"/>
            <a:r>
              <a:rPr lang="en-US" dirty="0" smtClean="0"/>
              <a:t>Schools were one room building with chimneys</a:t>
            </a:r>
          </a:p>
          <a:p>
            <a:pPr lvl="1"/>
            <a:r>
              <a:rPr lang="en-US" dirty="0" smtClean="0"/>
              <a:t>Boys had educational priority – girls studied basic writing/arithmetic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VOCAB TO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orporate </a:t>
            </a:r>
            <a:r>
              <a:rPr lang="en-US" sz="2800" dirty="0"/>
              <a:t>colony: English investors form a joint stock company and pool their money together to create the colony &amp; King gets a % of </a:t>
            </a:r>
            <a:r>
              <a:rPr lang="en-US" sz="2800" dirty="0" smtClean="0"/>
              <a:t>profits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roprietary </a:t>
            </a:r>
            <a:r>
              <a:rPr lang="en-US" sz="2800" dirty="0"/>
              <a:t>colony: King gives a charter to individuals (friends/family) to colonize &amp; King gets a % of profits</a:t>
            </a:r>
            <a:endParaRPr lang="en-US" sz="2800" dirty="0" smtClean="0"/>
          </a:p>
          <a:p>
            <a:r>
              <a:rPr lang="en-US" sz="2800" dirty="0"/>
              <a:t>S</a:t>
            </a:r>
            <a:r>
              <a:rPr lang="en-US" sz="2800" dirty="0" smtClean="0"/>
              <a:t>elf-governing </a:t>
            </a:r>
            <a:r>
              <a:rPr lang="en-US" sz="2800" dirty="0"/>
              <a:t>colony: white men who own property elect </a:t>
            </a:r>
            <a:r>
              <a:rPr lang="en-US" sz="2800" dirty="0" err="1"/>
              <a:t>gvt</a:t>
            </a:r>
            <a:r>
              <a:rPr lang="en-US" sz="2800" dirty="0"/>
              <a:t> officials &amp; King gets a % of </a:t>
            </a:r>
            <a:r>
              <a:rPr lang="en-US" sz="2800" dirty="0" smtClean="0"/>
              <a:t>profits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oyal </a:t>
            </a:r>
            <a:r>
              <a:rPr lang="en-US" sz="2800" dirty="0"/>
              <a:t>colony: ruled by royal governor, appointed by the king &amp; King gets a % of profits</a:t>
            </a:r>
          </a:p>
        </p:txBody>
      </p:sp>
    </p:spTree>
    <p:extLst>
      <p:ext uri="{BB962C8B-B14F-4D97-AF65-F5344CB8AC3E}">
        <p14:creationId xmlns:p14="http://schemas.microsoft.com/office/powerpoint/2010/main" val="37654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1631</TotalTime>
  <Words>651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Colonial NOTES</vt:lpstr>
      <vt:lpstr>COLONIAL REGIONS</vt:lpstr>
      <vt:lpstr>PowerPoint Presentation</vt:lpstr>
      <vt:lpstr>Add to vocabulary</vt:lpstr>
      <vt:lpstr>COLONIAL LIFE</vt:lpstr>
      <vt:lpstr>PowerPoint Presentation</vt:lpstr>
      <vt:lpstr>PowerPoint Presentation</vt:lpstr>
      <vt:lpstr>PowerPoint Presentation</vt:lpstr>
      <vt:lpstr>ADD VOCAB TO JOURNAL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Regions</dc:title>
  <dc:creator>Leger, Amanda</dc:creator>
  <cp:lastModifiedBy>Leger, Amanda</cp:lastModifiedBy>
  <cp:revision>11</cp:revision>
  <dcterms:created xsi:type="dcterms:W3CDTF">2015-12-08T13:44:05Z</dcterms:created>
  <dcterms:modified xsi:type="dcterms:W3CDTF">2016-12-02T16:52:26Z</dcterms:modified>
</cp:coreProperties>
</file>